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sldIdLst>
    <p:sldId id="263" r:id="rId5"/>
    <p:sldId id="270" r:id="rId6"/>
    <p:sldId id="271" r:id="rId7"/>
    <p:sldId id="273" r:id="rId8"/>
    <p:sldId id="288" r:id="rId9"/>
    <p:sldId id="284" r:id="rId10"/>
    <p:sldId id="287" r:id="rId11"/>
    <p:sldId id="276" r:id="rId12"/>
    <p:sldId id="289" r:id="rId13"/>
    <p:sldId id="282" r:id="rId14"/>
    <p:sldId id="264" r:id="rId15"/>
    <p:sldId id="265" r:id="rId16"/>
    <p:sldId id="281" r:id="rId17"/>
    <p:sldId id="278" r:id="rId18"/>
    <p:sldId id="280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E9F676-752B-11DC-C4B6-522BA04E8865}" v="1" dt="2019-11-19T22:11:04.193"/>
    <p1510:client id="{D286D0E8-8DE1-8D27-A98E-05BCE46F1875}" v="227" dt="2019-11-14T15:44:03.7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07"/>
  </p:normalViewPr>
  <p:slideViewPr>
    <p:cSldViewPr snapToGrid="0">
      <p:cViewPr varScale="1">
        <p:scale>
          <a:sx n="106" d="100"/>
          <a:sy n="106" d="100"/>
        </p:scale>
        <p:origin x="8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5CA03-C351-4B08-92D3-B84C273076F1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7802B-6174-4F62-8F1B-35526A62BC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97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image of students w</a:t>
            </a:r>
            <a:r>
              <a:rPr lang="en-US" baseline="0" dirty="0"/>
              <a:t> college shirts – ask </a:t>
            </a:r>
            <a:r>
              <a:rPr lang="en-US" baseline="0" dirty="0" err="1"/>
              <a:t>Ceci</a:t>
            </a:r>
            <a:r>
              <a:rPr lang="en-US" baseline="0"/>
              <a:t> P for one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802B-6174-4F62-8F1B-35526A62BC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85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27811-8773-E444-8893-68A1641F4DB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8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802B-6174-4F62-8F1B-35526A62BC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1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802B-6174-4F62-8F1B-35526A62BC1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33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802B-6174-4F62-8F1B-35526A62BC1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0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websites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7802B-6174-4F62-8F1B-35526A62BC1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51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18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2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129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68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3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9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53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7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7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75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F7BCADD-2B0D-4A81-BAC0-C0036304F6C6}" type="datetimeFigureOut">
              <a:rPr lang="en-US" smtClean="0"/>
              <a:t>11/24/19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6D0781-4026-42AA-9D8C-ED6CBB1B4C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492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oughtco.com-provid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ise.me/" TargetMode="External"/><Relationship Id="rId3" Type="http://schemas.openxmlformats.org/officeDocument/2006/relationships/hyperlink" Target="https://www.khanacademy.org/" TargetMode="External"/><Relationship Id="rId7" Type="http://schemas.openxmlformats.org/officeDocument/2006/relationships/hyperlink" Target="http://www.collegeforalltexans.com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gfuture.com/" TargetMode="External"/><Relationship Id="rId5" Type="http://schemas.openxmlformats.org/officeDocument/2006/relationships/hyperlink" Target="https://www.kaptest.com/" TargetMode="External"/><Relationship Id="rId4" Type="http://schemas.openxmlformats.org/officeDocument/2006/relationships/hyperlink" Target="https://collegereadiness.collegeboard.org/sat" TargetMode="External"/><Relationship Id="rId9" Type="http://schemas.openxmlformats.org/officeDocument/2006/relationships/hyperlink" Target="https://opportunity.collegeboard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simpso@episd.org" TargetMode="External"/><Relationship Id="rId7" Type="http://schemas.openxmlformats.org/officeDocument/2006/relationships/hyperlink" Target="mailto:ceaguil1@episd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rosale1@episd.org" TargetMode="External"/><Relationship Id="rId5" Type="http://schemas.openxmlformats.org/officeDocument/2006/relationships/hyperlink" Target="mailto:kmtejeda@episd.org" TargetMode="External"/><Relationship Id="rId4" Type="http://schemas.openxmlformats.org/officeDocument/2006/relationships/hyperlink" Target="mailto:adluevan@episd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isd.org/cct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 descr="A group of people walking down a street in front of a crowd&#10;&#10;Description automatically generated">
            <a:extLst>
              <a:ext uri="{FF2B5EF4-FFF2-40B4-BE49-F238E27FC236}">
                <a16:creationId xmlns:a16="http://schemas.microsoft.com/office/drawing/2014/main" id="{158AB9BB-9636-F744-9B4C-78131FF5DA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5" b="17693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50182" name="Rectangle 73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2270" y="5492347"/>
            <a:ext cx="10058400" cy="822960"/>
          </a:xfrm>
        </p:spPr>
        <p:txBody>
          <a:bodyPr>
            <a:normAutofit fontScale="90000"/>
          </a:bodyPr>
          <a:lstStyle/>
          <a:p>
            <a:br>
              <a:rPr lang="pt-BR" altLang="en-US" sz="900" dirty="0"/>
            </a:br>
            <a:br>
              <a:rPr lang="pt-BR" altLang="en-US" sz="900" dirty="0"/>
            </a:br>
            <a:br>
              <a:rPr lang="pt-BR" altLang="en-US" sz="900" dirty="0"/>
            </a:br>
            <a:br>
              <a:rPr lang="pt-BR" altLang="en-US" sz="900" dirty="0"/>
            </a:br>
            <a:br>
              <a:rPr lang="pt-BR" altLang="en-US" sz="900" dirty="0"/>
            </a:br>
            <a:br>
              <a:rPr lang="pt-BR" altLang="en-US" sz="900" dirty="0"/>
            </a:br>
            <a:br>
              <a:rPr lang="pt-BR" altLang="en-US" sz="900" dirty="0"/>
            </a:br>
            <a:r>
              <a:rPr lang="en-US" sz="3600" b="1" dirty="0">
                <a:solidFill>
                  <a:srgbClr val="FFFFFF"/>
                </a:solidFill>
                <a:ea typeface="+mj-lt"/>
                <a:cs typeface="+mj-lt"/>
              </a:rPr>
              <a:t>Freshman and Sophomore</a:t>
            </a:r>
            <a:br>
              <a:rPr lang="en-US" sz="3600" b="1" dirty="0">
                <a:ea typeface="+mj-lt"/>
                <a:cs typeface="+mj-lt"/>
              </a:rPr>
            </a:br>
            <a:r>
              <a:rPr lang="en-US" sz="3600" b="1" dirty="0">
                <a:solidFill>
                  <a:srgbClr val="FFFFFF"/>
                </a:solidFill>
                <a:ea typeface="+mj-lt"/>
                <a:cs typeface="+mj-lt"/>
              </a:rPr>
              <a:t>HIGH SCHOOL/</a:t>
            </a:r>
            <a:r>
              <a:rPr lang="pt-BR" sz="3600" b="1" dirty="0">
                <a:solidFill>
                  <a:srgbClr val="FFFFFF"/>
                </a:solidFill>
                <a:ea typeface="+mj-lt"/>
                <a:cs typeface="+mj-lt"/>
              </a:rPr>
              <a:t>COLLEGE  PLANNING</a:t>
            </a:r>
            <a:br>
              <a:rPr lang="pt-BR" altLang="en-US" sz="900" dirty="0"/>
            </a:br>
            <a:br>
              <a:rPr lang="pt-BR" altLang="en-US" sz="900" dirty="0"/>
            </a:br>
            <a:endParaRPr lang="en-US" altLang="en-US" sz="900">
              <a:solidFill>
                <a:srgbClr val="FFFFFF"/>
              </a:solidFill>
            </a:endParaRPr>
          </a:p>
        </p:txBody>
      </p:sp>
      <p:sp>
        <p:nvSpPr>
          <p:cNvPr id="50183" name="Rectangle 75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171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78" y="125731"/>
            <a:ext cx="5605629" cy="1815294"/>
          </a:xfrm>
        </p:spPr>
        <p:txBody>
          <a:bodyPr>
            <a:normAutofit/>
          </a:bodyPr>
          <a:lstStyle/>
          <a:p>
            <a:r>
              <a:rPr lang="en-US" sz="2800" u="sng" dirty="0"/>
              <a:t>What does AP mean?  </a:t>
            </a:r>
            <a:br>
              <a:rPr lang="en-US" sz="2800" u="sng" dirty="0"/>
            </a:br>
            <a:r>
              <a:rPr lang="en-US" sz="2800" u="sng" dirty="0"/>
              <a:t>PAP?  Dual Credit? </a:t>
            </a:r>
            <a:r>
              <a:rPr lang="en-US" sz="2800" u="sng" dirty="0" err="1"/>
              <a:t>OnRamps</a:t>
            </a:r>
            <a:r>
              <a:rPr lang="en-US" sz="2800" u="sng" dirty="0"/>
              <a:t>?</a:t>
            </a:r>
            <a:br>
              <a:rPr lang="en-US" sz="2800" u="sng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378" y="1941024"/>
            <a:ext cx="8924191" cy="4149970"/>
          </a:xfrm>
        </p:spPr>
        <p:txBody>
          <a:bodyPr anchor="ctr">
            <a:noAutofit/>
          </a:bodyPr>
          <a:lstStyle/>
          <a:p>
            <a:pPr marL="0" indent="0">
              <a:buNone/>
              <a:defRPr/>
            </a:pPr>
            <a:r>
              <a:rPr lang="en-US" sz="1600" dirty="0"/>
              <a:t>(PAP) Pre Advanced Placement-Supports students who are interested in taking advanced courses </a:t>
            </a:r>
          </a:p>
          <a:p>
            <a:pPr marL="0" indent="0">
              <a:buNone/>
              <a:defRPr/>
            </a:pPr>
            <a:r>
              <a:rPr lang="en-US" sz="1600" dirty="0"/>
              <a:t>(AP) – Advanced Placement</a:t>
            </a:r>
          </a:p>
          <a:p>
            <a:pPr marL="457200" lvl="1" indent="0">
              <a:buNone/>
              <a:defRPr/>
            </a:pPr>
            <a:r>
              <a:rPr lang="en-US" sz="1600" dirty="0"/>
              <a:t>Follows standards set by College Board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600" dirty="0"/>
              <a:t>SAT/ PSAT/ AP falls under College Board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600" dirty="0"/>
              <a:t>College credit may earned by passing AP exam with a 3,4,or 5</a:t>
            </a:r>
          </a:p>
          <a:p>
            <a:pPr marL="457200" lvl="1" indent="0">
              <a:buNone/>
              <a:defRPr/>
            </a:pPr>
            <a:r>
              <a:rPr lang="en-US" sz="1600" dirty="0"/>
              <a:t>2 major premises set by College Board</a:t>
            </a:r>
          </a:p>
          <a:p>
            <a:pPr marL="1200150" lvl="2" indent="-342900">
              <a:buSzPct val="90000"/>
              <a:buFont typeface="Arial"/>
              <a:buChar char="•"/>
              <a:defRPr/>
            </a:pPr>
            <a:r>
              <a:rPr lang="en-US" sz="1600" dirty="0"/>
              <a:t>Expectation-students can perform well at rigorous academic levels</a:t>
            </a:r>
          </a:p>
          <a:p>
            <a:pPr marL="1200150" lvl="2" indent="-342900">
              <a:buFont typeface="Arial"/>
              <a:buChar char="•"/>
              <a:defRPr/>
            </a:pPr>
            <a:r>
              <a:rPr lang="en-US" sz="1600" dirty="0"/>
              <a:t>Opportunity to engage in a higher level of learning and critical thinking.</a:t>
            </a:r>
          </a:p>
          <a:p>
            <a:pPr marL="0" indent="0">
              <a:buNone/>
            </a:pPr>
            <a:r>
              <a:rPr lang="en-US" sz="1600" dirty="0"/>
              <a:t>(DC) Dual Credit-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600" dirty="0"/>
              <a:t>College Courses at EPHS through El Paso Community College </a:t>
            </a:r>
          </a:p>
          <a:p>
            <a:pPr lvl="5">
              <a:buFont typeface="Arial" panose="020B0604020202020204" pitchFamily="34" charset="0"/>
              <a:buChar char="•"/>
            </a:pPr>
            <a:r>
              <a:rPr lang="en-US" sz="1600" dirty="0"/>
              <a:t>Grade posts to college and high school transcript</a:t>
            </a:r>
          </a:p>
          <a:p>
            <a:pPr marL="0" indent="0">
              <a:buNone/>
            </a:pPr>
            <a:r>
              <a:rPr lang="en-US" sz="1600" dirty="0" err="1"/>
              <a:t>OnRamps</a:t>
            </a:r>
            <a:r>
              <a:rPr lang="en-US" sz="1600" dirty="0"/>
              <a:t>- University of Texas at Austin Courses at EPHS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600" dirty="0"/>
              <a:t>Provides students with opportunity to take UT courses structured by a UT professor with support from EPHS Students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1600" dirty="0"/>
              <a:t>Students can choose to take the College credit.</a:t>
            </a:r>
          </a:p>
        </p:txBody>
      </p:sp>
    </p:spTree>
    <p:extLst>
      <p:ext uri="{BB962C8B-B14F-4D97-AF65-F5344CB8AC3E}">
        <p14:creationId xmlns:p14="http://schemas.microsoft.com/office/powerpoint/2010/main" val="2154556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4" y="629392"/>
            <a:ext cx="8226425" cy="9144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/>
              <a:t>College Admissions Timeline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512958" y="1304693"/>
            <a:ext cx="7047570" cy="5018048"/>
          </a:xfrm>
        </p:spPr>
        <p:txBody>
          <a:bodyPr vert="horz" lIns="0" tIns="45720" rIns="0" bIns="45720" rtlCol="0" anchor="t">
            <a:normAutofit fontScale="85000" lnSpcReduction="20000"/>
          </a:bodyPr>
          <a:lstStyle/>
          <a:p>
            <a:pPr marL="0" indent="0">
              <a:buNone/>
            </a:pPr>
            <a:endParaRPr lang="en-US" altLang="en-US" b="1" i="1" dirty="0"/>
          </a:p>
          <a:p>
            <a:pPr marL="0" indent="0">
              <a:buNone/>
            </a:pPr>
            <a:endParaRPr lang="en-US" altLang="en-US" b="1" i="1" dirty="0"/>
          </a:p>
          <a:p>
            <a:pPr marL="0" indent="0">
              <a:buNone/>
            </a:pPr>
            <a:r>
              <a:rPr lang="en-US" altLang="en-US" b="1" i="1" u="sng" dirty="0">
                <a:solidFill>
                  <a:srgbClr val="7030A0"/>
                </a:solidFill>
              </a:rPr>
              <a:t>9th</a:t>
            </a:r>
            <a:r>
              <a:rPr lang="en-US" altLang="en-US" b="1" i="1" u="sng" dirty="0"/>
              <a:t> Grade Fall </a:t>
            </a:r>
          </a:p>
          <a:p>
            <a:pPr marL="0" indent="0">
              <a:buNone/>
            </a:pPr>
            <a:r>
              <a:rPr lang="en-US" altLang="en-US" sz="1800" b="1" i="1" dirty="0"/>
              <a:t>Create a four-year high school plan taking into consideration student goals and ambitions. </a:t>
            </a:r>
          </a:p>
          <a:p>
            <a:pPr marL="383540" lvl="1"/>
            <a:r>
              <a:rPr lang="en-US" altLang="en-US" sz="1800" dirty="0">
                <a:solidFill>
                  <a:srgbClr val="7030A0"/>
                </a:solidFill>
              </a:rPr>
              <a:t>Look at college admission requirements for ideal colleges. </a:t>
            </a:r>
            <a:r>
              <a:rPr lang="en-US" altLang="en-US" sz="1800" i="1" dirty="0">
                <a:solidFill>
                  <a:srgbClr val="7030A0"/>
                </a:solidFill>
              </a:rPr>
              <a:t>It’s never early to plan.</a:t>
            </a:r>
            <a:endParaRPr lang="en-US" altLang="en-US" sz="1800" i="1" dirty="0">
              <a:solidFill>
                <a:srgbClr val="7030A0"/>
              </a:solidFill>
              <a:cs typeface="Calibri"/>
            </a:endParaRPr>
          </a:p>
          <a:p>
            <a:r>
              <a:rPr lang="en-US" altLang="en-US" sz="1800" b="1" i="1" dirty="0"/>
              <a:t>Begin discussing future career options.</a:t>
            </a:r>
          </a:p>
          <a:p>
            <a:r>
              <a:rPr lang="en-US" altLang="en-US" sz="1800" dirty="0">
                <a:solidFill>
                  <a:srgbClr val="7030A0"/>
                </a:solidFill>
              </a:rPr>
              <a:t>Get involved in extra curricular activities</a:t>
            </a:r>
            <a:r>
              <a:rPr lang="en-US" altLang="en-US" sz="1800" dirty="0"/>
              <a:t> – have a balance (one athletic, one academic.)</a:t>
            </a:r>
          </a:p>
          <a:p>
            <a:pPr marL="0" indent="0">
              <a:buNone/>
            </a:pPr>
            <a:r>
              <a:rPr lang="en-US" altLang="en-US" b="1" i="1" u="sng" dirty="0"/>
              <a:t>9th Grade Spring Semester</a:t>
            </a:r>
          </a:p>
          <a:p>
            <a:r>
              <a:rPr lang="en-US" altLang="en-US" sz="1800" dirty="0"/>
              <a:t>Meet with school counselor to discuss 10th grade course options.</a:t>
            </a:r>
          </a:p>
          <a:p>
            <a:pPr marL="383540" lvl="1"/>
            <a:r>
              <a:rPr lang="en-US" altLang="en-US" sz="1800" dirty="0"/>
              <a:t>Adjust four-year high school plan as needed to reflect change in goals.</a:t>
            </a:r>
            <a:endParaRPr lang="en-US" altLang="en-US" sz="1800" dirty="0">
              <a:cs typeface="Calibri"/>
            </a:endParaRPr>
          </a:p>
          <a:p>
            <a:r>
              <a:rPr lang="en-US" altLang="en-US" sz="1800" dirty="0"/>
              <a:t>Maintain involvement in extra-curricular activities. </a:t>
            </a:r>
          </a:p>
          <a:p>
            <a:r>
              <a:rPr lang="en-US" altLang="en-US" sz="1800" dirty="0"/>
              <a:t>Prepare for End of Course Exam(s). (This is required for graduation.)</a:t>
            </a:r>
          </a:p>
          <a:p>
            <a:r>
              <a:rPr lang="en-US" altLang="en-US" sz="1800" dirty="0"/>
              <a:t>Begin Academic Resume</a:t>
            </a:r>
          </a:p>
          <a:p>
            <a:r>
              <a:rPr lang="en-US" altLang="en-US" sz="1800" b="1" dirty="0"/>
              <a:t>**</a:t>
            </a:r>
            <a:r>
              <a:rPr lang="en-US" altLang="en-US" sz="1800" b="1" i="1" dirty="0"/>
              <a:t>Remember that if your child graduates in the top 10% they have automatic admission to any TEXAS PUBLIC SCHOOL (UT Austin is the exception)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13288" y="2594517"/>
            <a:ext cx="3111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7957038" y="2520176"/>
            <a:ext cx="38422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Ex: Texas A&amp;M</a:t>
            </a:r>
          </a:p>
          <a:p>
            <a:r>
              <a:rPr lang="en-US" dirty="0"/>
              <a:t>SAT: Reading 580-680</a:t>
            </a:r>
          </a:p>
          <a:p>
            <a:r>
              <a:rPr lang="en-US" dirty="0"/>
              <a:t>Math 590-700</a:t>
            </a:r>
          </a:p>
          <a:p>
            <a:r>
              <a:rPr lang="en-US" dirty="0"/>
              <a:t>GPA: 3.5-4.0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www.thoughtco.com- </a:t>
            </a:r>
            <a:r>
              <a:rPr lang="en-US" dirty="0"/>
              <a:t>Provides information on Texas Public School Admissions </a:t>
            </a:r>
          </a:p>
        </p:txBody>
      </p:sp>
    </p:spTree>
    <p:extLst>
      <p:ext uri="{BB962C8B-B14F-4D97-AF65-F5344CB8AC3E}">
        <p14:creationId xmlns:p14="http://schemas.microsoft.com/office/powerpoint/2010/main" val="1691015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4" y="617517"/>
            <a:ext cx="8226425" cy="96190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College Admissions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18" y="1737680"/>
            <a:ext cx="8430322" cy="4887483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u="sng" dirty="0">
                <a:solidFill>
                  <a:srgbClr val="00B0F0"/>
                </a:solidFill>
              </a:rPr>
              <a:t>10th</a:t>
            </a:r>
            <a:r>
              <a:rPr lang="en-US" b="1" i="1" u="sng" dirty="0"/>
              <a:t> Grade Fall Semester</a:t>
            </a:r>
          </a:p>
          <a:p>
            <a:r>
              <a:rPr lang="en-US" sz="1800" dirty="0"/>
              <a:t>Modify four-year plan to reflect new goals. </a:t>
            </a:r>
          </a:p>
          <a:p>
            <a:pPr marL="383540" lvl="1"/>
            <a:r>
              <a:rPr lang="en-US" sz="1800" dirty="0"/>
              <a:t>Ensure you are taking rigorous classes to prepare a strong academic resume for college admissions. </a:t>
            </a:r>
            <a:endParaRPr lang="en-US" sz="1800" dirty="0">
              <a:cs typeface="Calibri"/>
            </a:endParaRPr>
          </a:p>
          <a:p>
            <a:r>
              <a:rPr lang="en-US" sz="1800" b="1" dirty="0">
                <a:solidFill>
                  <a:srgbClr val="00B0F0"/>
                </a:solidFill>
              </a:rPr>
              <a:t>Take PSAT seriously in order to begin preparing for Junior PSAT and ACT/SAT.</a:t>
            </a:r>
            <a:endParaRPr lang="en-US" sz="1800" b="1">
              <a:solidFill>
                <a:srgbClr val="00B0F0"/>
              </a:solidFill>
              <a:cs typeface="Calibri"/>
            </a:endParaRPr>
          </a:p>
          <a:p>
            <a:r>
              <a:rPr lang="en-US" sz="1800" dirty="0"/>
              <a:t>Continue involvement in extracurricular activities and begin taking leadership roles.</a:t>
            </a: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b="1" i="1" u="sng" dirty="0"/>
              <a:t>10th Grade Spring Semester</a:t>
            </a:r>
          </a:p>
          <a:p>
            <a:r>
              <a:rPr lang="en-US" sz="1800" dirty="0"/>
              <a:t>Meet with counselor to begin planning rigorous junior year curriculum.</a:t>
            </a:r>
          </a:p>
          <a:p>
            <a:pPr marL="383540" lvl="1"/>
            <a:r>
              <a:rPr lang="en-US" sz="1800" dirty="0"/>
              <a:t>Consider CCTE courses as an option for electives. </a:t>
            </a:r>
            <a:endParaRPr lang="en-US" sz="1800" dirty="0">
              <a:cs typeface="Calibri"/>
            </a:endParaRPr>
          </a:p>
          <a:p>
            <a:r>
              <a:rPr lang="en-US" sz="1800" dirty="0"/>
              <a:t>Attend college and career fairs to begin exploring college admissions requirements. </a:t>
            </a:r>
          </a:p>
          <a:p>
            <a:r>
              <a:rPr lang="en-US" sz="1800" dirty="0"/>
              <a:t>Tour college campuses as apart of family travel. </a:t>
            </a:r>
          </a:p>
          <a:p>
            <a:r>
              <a:rPr lang="en-US" sz="1800" dirty="0"/>
              <a:t>Run for leadership positions with clubs and organizations.</a:t>
            </a:r>
          </a:p>
          <a:p>
            <a:r>
              <a:rPr lang="en-US" sz="1800" dirty="0"/>
              <a:t>Update your Academic Resume</a:t>
            </a:r>
          </a:p>
        </p:txBody>
      </p:sp>
    </p:spTree>
    <p:extLst>
      <p:ext uri="{BB962C8B-B14F-4D97-AF65-F5344CB8AC3E}">
        <p14:creationId xmlns:p14="http://schemas.microsoft.com/office/powerpoint/2010/main" val="29914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/>
              <a:t>Resources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097280" y="1845734"/>
            <a:ext cx="10058400" cy="2652008"/>
          </a:xfrm>
          <a:prstGeom prst="rect">
            <a:avLst/>
          </a:prstGeom>
          <a:noFill/>
        </p:spPr>
        <p:txBody>
          <a:bodyPr vert="horz" wrap="square" lIns="0" tIns="45720" rIns="0" bIns="45720" rtlCol="0" anchor="t">
            <a:spAutoFit/>
          </a:bodyPr>
          <a:lstStyle/>
          <a:p>
            <a:r>
              <a:rPr lang="en-US" b="1" u="sng" dirty="0"/>
              <a:t>Test Prep:</a:t>
            </a:r>
          </a:p>
          <a:p>
            <a:r>
              <a:rPr lang="en-US" dirty="0">
                <a:hlinkClick r:id="rId3"/>
              </a:rPr>
              <a:t>Khan Academy</a:t>
            </a:r>
            <a:endParaRPr lang="en-US" dirty="0"/>
          </a:p>
          <a:p>
            <a:r>
              <a:rPr lang="en-US" dirty="0">
                <a:hlinkClick r:id="rId4"/>
              </a:rPr>
              <a:t>College Board</a:t>
            </a:r>
            <a:endParaRPr lang="en-US" dirty="0">
              <a:cs typeface="Calibri" panose="020F0502020204030204"/>
            </a:endParaRPr>
          </a:p>
          <a:p>
            <a:r>
              <a:rPr lang="en-US" dirty="0">
                <a:hlinkClick r:id="rId5"/>
              </a:rPr>
              <a:t>Kaptest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27394" y="1984916"/>
            <a:ext cx="30108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u="sng" dirty="0"/>
              <a:t>College Websites that help: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Big Future </a:t>
            </a:r>
          </a:p>
          <a:p>
            <a:pPr algn="ctr"/>
            <a:r>
              <a:rPr lang="en-US" dirty="0">
                <a:hlinkClick r:id="rId6"/>
              </a:rPr>
              <a:t>www.bigfuture.com</a:t>
            </a:r>
            <a:r>
              <a:rPr lang="en-US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College for All Texans</a:t>
            </a:r>
          </a:p>
          <a:p>
            <a:pPr algn="ctr"/>
            <a:r>
              <a:rPr lang="en-US" dirty="0"/>
              <a:t> </a:t>
            </a:r>
            <a:r>
              <a:rPr lang="en-US" dirty="0">
                <a:hlinkClick r:id="rId7"/>
              </a:rPr>
              <a:t>www.collegeforalltexans.com</a:t>
            </a:r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97590" y="1845734"/>
            <a:ext cx="255809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b="1" i="1" u="sng" dirty="0"/>
              <a:t>Scholarships</a:t>
            </a:r>
            <a:r>
              <a:rPr lang="en-US" dirty="0"/>
              <a:t>:</a:t>
            </a:r>
          </a:p>
          <a:p>
            <a:r>
              <a:rPr lang="en-US" dirty="0">
                <a:hlinkClick r:id="rId8"/>
              </a:rPr>
              <a:t>Raise Me</a:t>
            </a:r>
            <a:endParaRPr lang="en-US" dirty="0"/>
          </a:p>
          <a:p>
            <a:endParaRPr lang="en-US" dirty="0"/>
          </a:p>
          <a:p>
            <a:r>
              <a:rPr lang="en-US" dirty="0">
                <a:cs typeface="Calibri"/>
                <a:hlinkClick r:id="rId9"/>
              </a:rPr>
              <a:t>College Board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0463" y="4606116"/>
            <a:ext cx="81120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Visit EPHS College Website:</a:t>
            </a:r>
          </a:p>
          <a:p>
            <a:pPr algn="ctr"/>
            <a:r>
              <a:rPr lang="en-US" sz="6000" dirty="0">
                <a:solidFill>
                  <a:schemeClr val="accent1"/>
                </a:solidFill>
              </a:rPr>
              <a:t>ephscollegeweebly.com</a:t>
            </a:r>
            <a:r>
              <a:rPr lang="en-US" sz="60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47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1951"/>
            <a:ext cx="10058400" cy="1450757"/>
          </a:xfrm>
        </p:spPr>
        <p:txBody>
          <a:bodyPr/>
          <a:lstStyle/>
          <a:p>
            <a:r>
              <a:rPr lang="en-US" dirty="0"/>
              <a:t>Pre-Registration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45" y="-90834"/>
            <a:ext cx="4879159" cy="2935981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45" y="2845148"/>
            <a:ext cx="4879159" cy="29656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245" y="5810828"/>
            <a:ext cx="4879159" cy="10673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9269" y="2403567"/>
            <a:ext cx="3839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are meeting with counselors through English courses.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review and sign the card.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must return signed copy to English teacher or counselor. </a:t>
            </a:r>
          </a:p>
        </p:txBody>
      </p:sp>
    </p:spTree>
    <p:extLst>
      <p:ext uri="{BB962C8B-B14F-4D97-AF65-F5344CB8AC3E}">
        <p14:creationId xmlns:p14="http://schemas.microsoft.com/office/powerpoint/2010/main" val="193512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4843" y="185003"/>
            <a:ext cx="10058400" cy="7848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IMPORTANT !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89280" y="729673"/>
            <a:ext cx="10058400" cy="4023360"/>
          </a:xfrm>
          <a:prstGeom prst="rect">
            <a:avLst/>
          </a:prstGeom>
        </p:spPr>
        <p:txBody>
          <a:bodyPr anchor="t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Remember to support your student every day.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Create mindful habits for studying. </a:t>
            </a:r>
            <a:endParaRPr lang="en-US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Teach accountability for managing academics and extracurricular activities.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Teach communication and advocacy.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Create opportunities for reflection and perseverance.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Encourage your student daily.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Remember that “failures” are only losses when they are not used as an opportunity to grow.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Straight “A” grade is not everything.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Develop habits for self-monitoring and parent-student monitoring of academic progress. 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Remember that school is an opportunity for learning and growth in more areas than just academics.</a:t>
            </a:r>
            <a:endParaRPr lang="en-US" dirty="0"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Be mindful of the “whole” student/self.</a:t>
            </a:r>
            <a:endParaRPr lang="en-US" dirty="0">
              <a:cs typeface="Calibri" panose="020F0502020204030204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Make opportunity for outside involvement: community service, clubs, fine arts, etc.</a:t>
            </a:r>
          </a:p>
        </p:txBody>
      </p:sp>
    </p:spTree>
    <p:extLst>
      <p:ext uri="{BB962C8B-B14F-4D97-AF65-F5344CB8AC3E}">
        <p14:creationId xmlns:p14="http://schemas.microsoft.com/office/powerpoint/2010/main" val="28702439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and Counseling Center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1737360"/>
            <a:ext cx="8027671" cy="4629150"/>
          </a:xfrm>
        </p:spPr>
        <p:txBody>
          <a:bodyPr>
            <a:normAutofit fontScale="92500" lnSpcReduction="20000"/>
          </a:bodyPr>
          <a:lstStyle/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/>
              <a:t>Mrs. Simpson, College Readiness  Coordinator 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casimpso@episd.org</a:t>
            </a:r>
            <a:endParaRPr lang="en-US" dirty="0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/>
              <a:t>Andrea </a:t>
            </a:r>
            <a:r>
              <a:rPr lang="en-US" dirty="0" err="1"/>
              <a:t>Luevano</a:t>
            </a:r>
            <a:r>
              <a:rPr lang="en-US" dirty="0"/>
              <a:t>, School Counselor A-D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adluevan@episd.org</a:t>
            </a:r>
            <a:endParaRPr lang="en-US" dirty="0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/>
              <a:t>Karla Tejeda, School Counselor E-K,  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kmtejeda@episd.org</a:t>
            </a:r>
            <a:endParaRPr lang="en-US" dirty="0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/>
              <a:t>Cristina Rosales, School Counselor L-P,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crosale1@episd.org</a:t>
            </a:r>
            <a:endParaRPr lang="en-US" dirty="0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/>
              <a:t>Cecilia Espinosa, School Counselor Q-Z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ceaguil1@episd.org</a:t>
            </a:r>
            <a:endParaRPr lang="en-US" dirty="0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dirty="0"/>
              <a:t>Cecilia Phillips, Magnet Programs Coordinator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70C0"/>
                </a:solidFill>
              </a:rPr>
              <a:t>cyphilli@episd.org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070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258444" cy="4023360"/>
          </a:xfrm>
        </p:spPr>
        <p:txBody>
          <a:bodyPr/>
          <a:lstStyle/>
          <a:p>
            <a:r>
              <a:rPr lang="en-US" dirty="0"/>
              <a:t> 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n-US" dirty="0"/>
              <a:t>  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41959"/>
              </p:ext>
            </p:extLst>
          </p:nvPr>
        </p:nvGraphicFramePr>
        <p:xfrm>
          <a:off x="1271753" y="1785825"/>
          <a:ext cx="3184634" cy="4019712"/>
        </p:xfrm>
        <a:graphic>
          <a:graphicData uri="http://schemas.openxmlformats.org/drawingml/2006/table">
            <a:tbl>
              <a:tblPr/>
              <a:tblGrid>
                <a:gridCol w="2300011">
                  <a:extLst>
                    <a:ext uri="{9D8B030D-6E8A-4147-A177-3AD203B41FA5}">
                      <a16:colId xmlns:a16="http://schemas.microsoft.com/office/drawing/2014/main" val="2760740896"/>
                    </a:ext>
                  </a:extLst>
                </a:gridCol>
                <a:gridCol w="884623">
                  <a:extLst>
                    <a:ext uri="{9D8B030D-6E8A-4147-A177-3AD203B41FA5}">
                      <a16:colId xmlns:a16="http://schemas.microsoft.com/office/drawing/2014/main" val="1611562011"/>
                    </a:ext>
                  </a:extLst>
                </a:gridCol>
              </a:tblGrid>
              <a:tr h="871590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1" i="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Subject​</a:t>
                      </a:r>
                      <a:endParaRPr lang="en-US" sz="13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3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No. of Credits Required​</a:t>
                      </a:r>
                      <a:endParaRPr lang="en-US" sz="13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23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83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753891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238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75922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Math​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599965"/>
                  </a:ext>
                </a:extLst>
              </a:tr>
              <a:tr h="138000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Science​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216271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 Studies​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95100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Foreign Language​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5183531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Physical Educations​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01774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 Arts​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654110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Technology​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099617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Speech​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.5​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427793"/>
                  </a:ext>
                </a:extLst>
              </a:tr>
              <a:tr h="268182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Health​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.5​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804057"/>
                  </a:ext>
                </a:extLst>
              </a:tr>
              <a:tr h="469318">
                <a:tc>
                  <a:txBody>
                    <a:bodyPr/>
                    <a:lstStyle/>
                    <a:p>
                      <a:pPr algn="r" rtl="0" fontAlgn="base"/>
                      <a:r>
                        <a:rPr lang="en-US" sz="1300" b="0" i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Endorsements and Electives​</a:t>
                      </a:r>
                      <a:endParaRPr lang="en-US" sz="13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300" b="0" i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 +​</a:t>
                      </a:r>
                      <a:endParaRPr lang="en-US" sz="13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7045" marR="67045" marT="33523" marB="33523" anchor="ctr">
                    <a:lnL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0792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D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27021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981903" y="2070538"/>
            <a:ext cx="36891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El Paso High is on BLOCKED SCHEDULING​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Students can graduate with  </a:t>
            </a:r>
            <a:r>
              <a:rPr lang="en-US" i="1" dirty="0">
                <a:solidFill>
                  <a:srgbClr val="D27714"/>
                </a:solidFill>
                <a:latin typeface="Bradley Hand"/>
              </a:rPr>
              <a:t>32 credits or more</a:t>
            </a:r>
            <a:r>
              <a:rPr lang="en-US" dirty="0">
                <a:solidFill>
                  <a:srgbClr val="000000"/>
                </a:solidFill>
                <a:latin typeface="Bradley Hand"/>
              </a:rPr>
              <a:t>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The 6+ credits are elective choices used for:​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Required magnet programs courses​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Endorsement requirements​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Major Sports​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More than 1 Yr. Fine Arts​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 Light" panose="020F0302020204030204" pitchFamily="34" charset="0"/>
              </a:rPr>
              <a:t>CCTE Program Courses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1752" y="861848"/>
            <a:ext cx="342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Texas Education Agency requires 26 credits for graduation: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30197" y="1845736"/>
            <a:ext cx="322036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/>
              <a:t>High school credits can earned in middle school:</a:t>
            </a:r>
          </a:p>
          <a:p>
            <a:pPr fontAlgn="base"/>
            <a:r>
              <a:rPr lang="en-US" dirty="0"/>
              <a:t>1.0:   Algebra 1​</a:t>
            </a:r>
          </a:p>
          <a:p>
            <a:pPr fontAlgn="base"/>
            <a:r>
              <a:rPr lang="en-US" dirty="0"/>
              <a:t>1.0:   Foreign Language Year 1​</a:t>
            </a:r>
          </a:p>
          <a:p>
            <a:pPr fontAlgn="base"/>
            <a:r>
              <a:rPr lang="en-US" dirty="0"/>
              <a:t>1.0:   Foreign Language Year 2​</a:t>
            </a:r>
          </a:p>
          <a:p>
            <a:pPr fontAlgn="base"/>
            <a:r>
              <a:rPr lang="en-US" dirty="0"/>
              <a:t>1.0    Technology*​</a:t>
            </a:r>
          </a:p>
          <a:p>
            <a:pPr fontAlgn="base"/>
            <a:r>
              <a:rPr lang="en-US" dirty="0"/>
              <a:t>0.5:   P. E.​</a:t>
            </a:r>
          </a:p>
          <a:p>
            <a:pPr fontAlgn="base"/>
            <a:r>
              <a:rPr lang="en-US" u="sng" dirty="0"/>
              <a:t>0.5     </a:t>
            </a:r>
            <a:r>
              <a:rPr lang="en-US" dirty="0"/>
              <a:t>Speech*​</a:t>
            </a:r>
          </a:p>
          <a:p>
            <a:pPr fontAlgn="base"/>
            <a:r>
              <a:rPr lang="en-US" dirty="0"/>
              <a:t>         = 1.0 - 5.0 </a:t>
            </a:r>
            <a:r>
              <a:rPr lang="en-US" i="1" dirty="0"/>
              <a:t>additional High School credits</a:t>
            </a:r>
            <a:r>
              <a:rPr lang="en-US" dirty="0"/>
              <a:t>​</a:t>
            </a:r>
          </a:p>
          <a:p>
            <a:pPr fontAlgn="base"/>
            <a:r>
              <a:rPr lang="en-US" dirty="0"/>
              <a:t>​</a:t>
            </a:r>
          </a:p>
          <a:p>
            <a:pPr fontAlgn="base"/>
            <a:r>
              <a:rPr lang="en-US" i="1" dirty="0"/>
              <a:t>*Elective only/does not meet graduation requirement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5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Dual Language, </a:t>
            </a:r>
            <a:r>
              <a:rPr lang="en-US" dirty="0">
                <a:solidFill>
                  <a:srgbClr val="00B0F0"/>
                </a:solidFill>
              </a:rPr>
              <a:t>T-STEM,  </a:t>
            </a:r>
            <a:r>
              <a:rPr lang="en-US" dirty="0" err="1">
                <a:solidFill>
                  <a:srgbClr val="00B050"/>
                </a:solidFill>
              </a:rPr>
              <a:t>APCapstone</a:t>
            </a:r>
            <a:br>
              <a:rPr lang="en-US" dirty="0"/>
            </a:br>
            <a:r>
              <a:rPr lang="en-US" sz="2200" dirty="0"/>
              <a:t>TEA HB5 Endorsements and  Performance 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923592"/>
          </a:xfrm>
        </p:spPr>
        <p:txBody>
          <a:bodyPr/>
          <a:lstStyle/>
          <a:p>
            <a:pPr algn="ctr" fontAlgn="base"/>
            <a:r>
              <a:rPr lang="en-US" dirty="0"/>
              <a:t>Each Endorsement has specific criteria and each endorsement appears on the final transcript​</a:t>
            </a:r>
          </a:p>
          <a:p>
            <a:pPr algn="ctr" fontAlgn="base"/>
            <a:r>
              <a:rPr lang="en-US" dirty="0"/>
              <a:t>Performance Acknowledgements appear on a student’s final official transcript</a:t>
            </a:r>
          </a:p>
          <a:p>
            <a:pPr algn="ctr" fontAlgn="base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67839" y="2727458"/>
            <a:ext cx="38666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fontAlgn="base"/>
            <a:r>
              <a:rPr lang="en-US" dirty="0">
                <a:solidFill>
                  <a:srgbClr val="0070C0"/>
                </a:solidFill>
              </a:rPr>
              <a:t> 5 Endorsements</a:t>
            </a:r>
            <a:r>
              <a:rPr lang="en-US" dirty="0">
                <a:solidFill>
                  <a:srgbClr val="00B050"/>
                </a:solidFill>
              </a:rPr>
              <a:t>: </a:t>
            </a:r>
          </a:p>
          <a:p>
            <a:pPr lvl="1" algn="ctr" fontAlgn="base"/>
            <a:r>
              <a:rPr lang="en-US" dirty="0"/>
              <a:t>Arts and Humanities Business                                                    </a:t>
            </a:r>
            <a:r>
              <a:rPr lang="en-US" dirty="0" err="1"/>
              <a:t>Business</a:t>
            </a:r>
            <a:r>
              <a:rPr lang="en-US" dirty="0"/>
              <a:t> or Industry Certification</a:t>
            </a:r>
          </a:p>
          <a:p>
            <a:pPr algn="ctr" fontAlgn="base"/>
            <a:r>
              <a:rPr lang="en-US" dirty="0"/>
              <a:t>       Multidisciplinary </a:t>
            </a:r>
          </a:p>
          <a:p>
            <a:pPr algn="ctr" fontAlgn="base"/>
            <a:r>
              <a:rPr lang="en-US" dirty="0"/>
              <a:t>        Public Service</a:t>
            </a:r>
          </a:p>
          <a:p>
            <a:pPr algn="ctr" fontAlgn="base"/>
            <a:r>
              <a:rPr lang="en-US" dirty="0"/>
              <a:t> 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6924" y="2727458"/>
            <a:ext cx="3675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dirty="0">
                <a:solidFill>
                  <a:srgbClr val="00B050"/>
                </a:solidFill>
              </a:rPr>
              <a:t> 5  Performance Acknowledgements</a:t>
            </a:r>
            <a:endParaRPr lang="en-US" dirty="0"/>
          </a:p>
          <a:p>
            <a:pPr algn="ctr" fontAlgn="base"/>
            <a:r>
              <a:rPr lang="en-US" dirty="0"/>
              <a:t>Bilingualism and </a:t>
            </a:r>
            <a:r>
              <a:rPr lang="en-US" dirty="0" err="1"/>
              <a:t>Biliteracy</a:t>
            </a:r>
            <a:endParaRPr lang="en-US" dirty="0"/>
          </a:p>
          <a:p>
            <a:pPr algn="ctr" fontAlgn="base"/>
            <a:r>
              <a:rPr lang="en-US" dirty="0"/>
              <a:t> College Readiness </a:t>
            </a:r>
          </a:p>
          <a:p>
            <a:pPr algn="ctr" fontAlgn="base"/>
            <a:r>
              <a:rPr lang="en-US" dirty="0"/>
              <a:t> Dual Credit</a:t>
            </a:r>
          </a:p>
          <a:p>
            <a:pPr algn="ctr" fontAlgn="base"/>
            <a:r>
              <a:rPr lang="en-US" dirty="0"/>
              <a:t> IB </a:t>
            </a:r>
            <a:r>
              <a:rPr lang="en-US" sz="1100" dirty="0"/>
              <a:t>(Not offered at EPHS)</a:t>
            </a:r>
          </a:p>
        </p:txBody>
      </p:sp>
    </p:spTree>
    <p:extLst>
      <p:ext uri="{BB962C8B-B14F-4D97-AF65-F5344CB8AC3E}">
        <p14:creationId xmlns:p14="http://schemas.microsoft.com/office/powerpoint/2010/main" val="2169414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alphaModFix am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027" t="39730" r="5149" b="28615"/>
          <a:stretch/>
        </p:blipFill>
        <p:spPr>
          <a:xfrm>
            <a:off x="0" y="-140208"/>
            <a:ext cx="12192000" cy="6998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7323CE-B8AE-6449-8E8B-FFE002CB8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3" y="501929"/>
            <a:ext cx="10771632" cy="13553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" charset="0"/>
                <a:ea typeface="Bradley Hand" charset="0"/>
                <a:cs typeface="Bradley Hand" charset="0"/>
              </a:rPr>
              <a:t>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Bradley Hand" charset="0"/>
                <a:cs typeface="Bradley Hand" charset="0"/>
              </a:rPr>
              <a:t>agnet program</a:t>
            </a:r>
            <a:r>
              <a:rPr 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Bradley Hand" charset="0"/>
                <a:ea typeface="Bradley Hand" charset="0"/>
                <a:cs typeface="Bradley Hand" charset="0"/>
              </a:rPr>
              <a:t>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Bradley Hand" charset="0"/>
                <a:cs typeface="Bradley Hand" charset="0"/>
              </a:rPr>
              <a:t> Expectations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Bradley Hand" charset="0"/>
                <a:cs typeface="Bradley Hand" charset="0"/>
              </a:rPr>
            </a:b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ea typeface="Bradley Hand" charset="0"/>
                <a:cs typeface="Bradley Hand" charset="0"/>
              </a:rPr>
              <a:t>  </a:t>
            </a:r>
            <a:br>
              <a:rPr lang="en-US" dirty="0">
                <a:solidFill>
                  <a:srgbClr val="D27714"/>
                </a:solidFill>
                <a:latin typeface="+mn-lt"/>
                <a:ea typeface="Bradley Hand" charset="0"/>
                <a:cs typeface="Bradley Hand" charset="0"/>
              </a:rPr>
            </a:br>
            <a:r>
              <a:rPr lang="en-US" dirty="0">
                <a:solidFill>
                  <a:srgbClr val="D27714"/>
                </a:solidFill>
                <a:latin typeface="+mn-lt"/>
                <a:ea typeface="Bradley Hand" charset="0"/>
                <a:cs typeface="Bradley Hand" charset="0"/>
              </a:rPr>
              <a:t>Dual Language  </a:t>
            </a:r>
            <a:r>
              <a:rPr lang="en-US" dirty="0">
                <a:latin typeface="+mn-lt"/>
                <a:ea typeface="Bradley Hand" charset="0"/>
                <a:cs typeface="Bradley Hand" charset="0"/>
              </a:rPr>
              <a:t>	      </a:t>
            </a:r>
            <a:r>
              <a:rPr lang="en-US" dirty="0">
                <a:solidFill>
                  <a:srgbClr val="00B0F0"/>
                </a:solidFill>
                <a:latin typeface="+mn-lt"/>
                <a:ea typeface="Bradley Hand" charset="0"/>
                <a:cs typeface="Bradley Hand" charset="0"/>
              </a:rPr>
              <a:t>T-STEM	</a:t>
            </a:r>
            <a:r>
              <a:rPr lang="en-US" dirty="0">
                <a:latin typeface="+mn-lt"/>
                <a:ea typeface="Bradley Hand" charset="0"/>
                <a:cs typeface="Bradley Hand" charset="0"/>
              </a:rPr>
              <a:t>          </a:t>
            </a:r>
            <a:r>
              <a:rPr lang="en-US" dirty="0">
                <a:solidFill>
                  <a:srgbClr val="7030A0"/>
                </a:solidFill>
                <a:latin typeface="+mn-lt"/>
                <a:ea typeface="Bradley Hand" charset="0"/>
                <a:cs typeface="Bradley Hand" charset="0"/>
              </a:rPr>
              <a:t>AP Capstone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Bradley Hand" charset="0"/>
              <a:cs typeface="Bradley Hand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84AC36-33CE-3F45-8A31-E3767AA17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03" y="2087939"/>
            <a:ext cx="11169194" cy="3633216"/>
          </a:xfrm>
        </p:spPr>
        <p:txBody>
          <a:bodyPr vert="horz" lIns="91440" tIns="45720" rIns="91440" bIns="45720" numCol="3" rtlCol="0" anchor="t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D27714"/>
                </a:solidFill>
              </a:rPr>
              <a:t>   12 DL Courses 	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D27714"/>
                </a:solidFill>
              </a:rPr>
              <a:t>Foreign Language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D27714"/>
                </a:solidFill>
              </a:rPr>
              <a:t>Rigor: PAP, AP, DC, DE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D27714"/>
                </a:solidFill>
              </a:rPr>
              <a:t>80% Overall GPA</a:t>
            </a: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Pathway Selection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T-STEM Electives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 PAP, DC, DE Rigor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2+ Summer Bridge Programs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00B0F0"/>
                </a:solidFill>
              </a:rPr>
              <a:t>Mentor Program</a:t>
            </a: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AP Research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AP Seminar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4 add’l AP Courses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7030A0"/>
                </a:solidFill>
              </a:rPr>
              <a:t>4 AP Scores, 3 </a:t>
            </a:r>
            <a:r>
              <a:rPr lang="en-US" sz="2400" dirty="0">
                <a:solidFill>
                  <a:srgbClr val="7030A0"/>
                </a:solidFill>
              </a:rPr>
              <a:t>or higher</a:t>
            </a:r>
          </a:p>
          <a:p>
            <a:pPr marL="0" indent="0">
              <a:buNone/>
            </a:pP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03937" y="5476348"/>
            <a:ext cx="430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*STEM Classes can be On-level Courses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085" t="23958" r="11383" b="34545"/>
          <a:stretch/>
        </p:blipFill>
        <p:spPr>
          <a:xfrm>
            <a:off x="710533" y="4363945"/>
            <a:ext cx="3360789" cy="1758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02" t="15572" r="66" b="26879"/>
          <a:stretch/>
        </p:blipFill>
        <p:spPr>
          <a:xfrm>
            <a:off x="8777397" y="4118838"/>
            <a:ext cx="2185061" cy="23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3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en-US" sz="5400" dirty="0">
                <a:solidFill>
                  <a:schemeClr val="tx2">
                    <a:lumMod val="50000"/>
                  </a:schemeClr>
                </a:solidFill>
              </a:rPr>
              <a:t>El Paso High School T-STEM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AutoShape 2" descr="data:image/png;base64,%20iVBORw0KGgoAAAANSUhEUgAABVAAAAMNCAYAAAB+vl9bAAAAAXNSR0IArs4c6QAAAARnQU1BAACxjwv8YQUAAAAJcEhZcwAADsMAAA7DAcdvqGQAAP+lSURBVHhe7P0xcy05siYIHlYZ04wsq0uBFCqf2U31jbDKKKO00sK2sCu00kors8JTVlhphZZGGLnlUVse+ckj93/YfsKuWecVKgVSIM2GbDPy9dvv+9wdcCAQOBGHh/fezMqPxAECcDjcHQ4EAidOxMV//q//598dvhdce/zs8QDPz88WXu5x8MAcKwCury19fcVPpl88Jvp4BCsbUryQV4uguz6oQcRQwJJVlwxUYJ3nl66FQYPPz9ZebvUq2rl25hET5A27fLl/ONw/6ODwUmwVXEK4wEjIGQaCFqzzur6KsiXNwhaA7HhOwAaBSEULTeuJTkj2XaSyiF6vqy0a84mqUdE3iBGjhyxdeGbmW+F16Pz4Z4v0kyuPWcyIotInzDfu5RtZbaMxvyFNA29iiY5uFe6HW8mF3mfPgKEep8h2BNFO5lna7vVKIz3oV+29glm9Xq+gQRzzylL3lyrVouw7xcxmW3TYa/MCZ17aSIw8WeycEBbmeCNObn6AqbpRuLPBJfk6gzKv7cSojSvMa5zHYl675Zwaedd3TmdQqzF3ebywb2qkTnNpDDrYhqfskxNkhxHPfKD59P7+cP/ygBaeD/edTBl9zqC5IUo9XzdsmTdHrBftM8jGsjzsfluPKVww8YqmE88fdmzIB1ZBdRnrE/CESW0HoYl4IoQ/4cxUWTrRMV+j7IqvvIW7aL9IgIOU7rDsq1F7Xf186ORhn3usXV+wFsh8F02gvuwMX7+9/ny4u7szu7kOBb6+W8q4H409gBnHGBtcY3iiYLBcnsoX/hC4KmtG8rJ6UV9rY6VTr3vCfNLqhnyVd6EWD/IrMhXZKk2gyZFidW0U1Rrpy4Elcm9VsyzbWSJzbenD5voMsmQzA+sgIFt+hPD58y38COlbzqksMEqh2IByIo1jrlc53lhEWz3cM8/SRaTEQ+1c3R1u72KesLmZJGbv+8MDfP/nL/eHL/+EORHXK2REVoNLAZMR4Hjl2OUY+Ixwd3uFMYHxQPbNcHAmxdAjph7Xzih5aEWxSdQiyiISQBb2oE+Z3XiMMs/nfG+6kQafWnNbute5OezKBhmLnCxaj2XtOf1eFP5h16ZfVjDog4JJ2Va5y9j3qMxVCWUdcevzK6H+QaD/K42+ZTy04jrGcrYyjRDqyudIRxnDR6O6YjuIcbIN5o/0P+qmnHQOWVz3Fexpo2KLG4wR7WV5LK/O7YrOgzW1d6KyqQ4ce0SH65QXaxFXgtN3pBWjuBzr09EcDAABar96jGNmWb9bXjtQyRTe1vE2WtTNY9ER/kj05bksUGgGZYGRaiFtMx8UdJmwKW12jXPELWMdW1Gjm+zA6OVw/8C9RPP7+wfMzTzH8ThafmZFntOwBsM67HD44z9fXPy3f76+/tN//4MIfiUIJ5AXjK3pcMVPxKgT340QaSb2AOFrZfNUn2NU1lv1f5+dPgYfYn1hpO27W5NDrqD0+YRmKMCefiEDBvgHZy1uLGCwc+F6xQUmJxHk311jQauLX5tgYrJeTjA+AYkmeH9L7Bwwv1pMzipbsMdliKCf1nunTN8T9trnq+Ab+fZ3aYsN2Cp3zMmDubnkfCUblAWoHVbRLDoLTuW1tR7pYtFty8pIr3OIc0qL5kSzgvUyntksXs5LUTbComzW/AgDPzoVoXrRZWqLDFvUn0+SJWY2HIG+QJQLjel0dn7JZxzjApta9YibE3ZjtCvcY58JN+IMtgsWG1hFfxZSJHRBeaRu+PLIpVlVQbwsBFJyiSgssY8D8uAf87/RabQHfQ6rZ0vr8x2YGmUdJ1Z7N75Vu++FroeYWHz5EKCP+cb4t0ARa+TkVrhv8xSciiqeCNZ5UP6Oj0W3hFlsnjL2/m16tzk4BZM+PpH3qafTD0Xx5ZlwKMsntRPc//u6A3WAYgck+EeFbTFPw1ih+duz9f+V06Hc/KEw6OIey/wmZ4uT+KBoFqJMuhLbHM2lLopnWJk+owm2+XItWR94l8viDlS2mxteXnyMEQ2MYBYOJKmGqHegVjS2oJDlJLB3GT9ClW5oRqBvY4XMJjPa0Y+HaBqpnKtKXWtOXmqt8B9fXFmeFaEv8W8WQ8A/T6bX3CxlzDsBSKhNUzZj36LyG5fn5weEez8mL5KxrqXr3an0IfOlBZxWmrC4HHcoVTcNgA3Y6sMrWJOT+IizQdPeMdlPaH/kPERud0IzujMyYNK4TGs8RtjSdiBoh3SR2RjxA8B2+jayQKlsJIpIRwqAeJWesEQcGmmu0PIctbAJxyqOZFzBFtJT5Gz5tke6NNXc5kFTH9Nxp5O3GQ37fGV5nsZ8Vrgml69D3ujy+arfiGFbPZqcdGBt459z6MPD4YFzKtPKdpnY+ILlsTlihLV54zgvNe8yrE7ztDH+7hDz7kBuYsruzZ2c6TzmepYMK672ayOHb40WG8emDT6CH48iz6PIzzYofYr14DXWR2EGtYDDkMPktlRJCpX/u5B4ipXkZQqfEJK62B2WPManKVdBsWhnncvh67r7LjFN3V5qLlmsAITgTfJKQ0M5UxQ0rJJsz5TJ06xT0qmxZ925EWDd0ikeVyzHVVs3+tw2PxmbLCGSqCmTgvFf8iS9yWHsnE/wyhdTgsvLO4V8DV3XQR7nKqW5ZbtLpIpMbqmSkCxuejNemBX6eTu0Be88vb3lHajwIaSvbr0CK8Ousgptwjy/zuImOe/I0bUETGB5pEdwEdS60kiBJefk+uW9EakewsP9F919qmsV3u2DPDKrpnemCTEdkxV50//JnzroTlTencpCqQNG4WYdylQulAZbuLylfEG2lI+wOxUR045RB/F92BFBNiSN6y0yfGRxI2+MZcEqaUKnUcFYkx6Zatxaye3tnuzdtzWs0/TPHEdldwIfGTpuxoxDG6j0U137tOW8BuK1NK+V2KfeYw2WHLegytSjMQHKJX+QlzsW9al4/+ap6aBxZ//IbOfD8fDp2mGFI03v6M6dsIZtnseaDoeuFnC81UbsmQ6F52nIllQzpS34nItJn7Nrdktr7al/ECBOS9Hj0BxOW0Bw/eMDGTpkv7qR7BwaKILwo4oomD805BvRzrWGVT6JdqSuSQ0s6g8Yxh2oCLoDlXrRlBznTkKob8A45ucXv+uUc/M9xr2ZjoYjNWuO70D94z/8v/+XP5Pke8XrKz7UidDkjUoqF+FNMe3Dzrq8vMQH8y+RS6I3xch1sCzHGWK6AOsWajZ3DN7YK/4uy4Hx3uyEV9QD/xfgAJ0uoZNUU+AxaBiIcDzQvL69YoBAYzT0/PIowd9gvNfXF5Q5ncCDYDDDOs1zZ0MeFX0HUN90KDJZh5LI4imnrTD5gvUIfRs8brXioPMhB9le5YgJZM68Pt+tQbg7Gk3ol2SKms8LHga2WW1HWS7xeXW4vEbe1c3h+ubm8Ony7nBzY4vVuxtcYCF98+nHw19+tJ/8/fj5J5TfIA166nOBieEZH/jnB32GfNnOLehvyOP6Bxxfw39IwvZ/QHiVPzUI0cQDMFYtmj7YMoi2oG9kJ2bV28FyHjTtHZOd5TtkmPh401TXdQXIH43PgEniMjFa45Phw6bgWL1ofkgTmesyvh9hRLYV7fSGTWUjUSQmC3olcNzbt2Ft9FGLI7xF5Tnr6im2VBzptAJKMyM/Vc7Ks7cByzhHdedC5dmx5mfNTwgxHwGvfhKILxG5JuD5mefLCKqjYGBejIk6NvrjipKTxC42wPn/FeHx5enw9PiIfP5ZW2Uhu2DJUbdsZ461OeM4L0oTao1ORbIOC0BDXd5ecC644PrqTfYoZUZuSPnR/DXOKQWe5xFgZW+Iq4mtv3XeET8WsM+j37nWi2PrM5Mn8iAfWyj8kOS5kzHKFZfCTOe9d6ojZxSelqQKJhv1jcKLwxunV5dJdgsgS3rjfP0meyPrB9R/Q6Lr8lKLbPxgOZISwhZaSDJtxxZTILZtOXkxpRQKKCfD5esFYvgDA+pZmjxYOQIRAkc7FaF7RT1+1njm2t/Gix1zratD4dLXamZbzKKxdkvQhSVjysE0Qp0fErMCl5edA9TNU8J1CtWa5pb6LeEVgyUPt1RzVL9Fw0iqelff5hlrx+x7ifWdXVReo+/Fg9kgeYGutCv/aAtetvD4+fFJetsGodvcWKouL7nJT9x0tY9YfcBxbGniEXOfbZo+HX7561/T5intGgyXfUZwin7TdRTp4FvwfVuLImAeulCbaPmChKwxhovicMV7FCIvW5Awo2Ek2DmDKX6Y3hyvpH/GfMlx8oYxoTHzwvGB2PueNULsyBtjKe9AgwU6jYSxpXv0VOTUttiI29s+GgZSUihccp2eaIIpaRIbPaH4Kp97HHnzlAhfJWzjiP2G8zZ9DR3T23qbDUfwdgZKlCxnHucrIuSzc4fFSeSjaDZPGb9iPoUvEjEPyk+Vyug0jU6nQSbt7xBtJ6xhnmeoP7ungtLPW27EnpH2Hb4TXJuEg1f3s00byk3fs81TfhF0gzyet64On66RvoHnIlwjj/njYHMO9xnYEs+5nHPYh8+cSNC96iqU2/zD+dvXnIJvIKF9A3h6KjpZ89TSIY6CcvVY5ZO6bFCtdsOiPqm7TJyrmctAu776upC+QqGCP72cNnp9Q3hENeqJwHU64xfaL/zcuIHfDfrjBuk//MvFxdu/XF7+8C/f70/4KX9RIIF97YEGKpuI4QNF61x5xCgwK0tsd8K4Ou/sszOELgTTa4GIOCGyTOa5Xt8FPkREt/w7ecuGwaRn5sf8VOiKLTc+HSRKGSW5rFwg/7YE/nGyv73Vs6tub/ltiH8j8hM3ShE+M/yEifinw+1PcaeKbazyG/qYqKlZxETkW7hSnbvbz6h/i3rkRx7cVOUjAVyeBVL+ujpnxNYB9b1hMGjfi7UuIaIvZn0yqV+tnOw9a2+GU+udXvEdmBjsqDg9wXH5v8qQ+Up4jy5H62YCuCS9kllxQSCUJDcq4yD8NzNYx7zHtvEgdBGmwLuS+nppTL0b5+Q1gesgyyLNb+j5LM84bvqBSIbE2SUSUwNf+XPsDUFocTlPKafmecLTToMkv2xsAr9pF6nXQW5BadfjTpWTkNgHLMs/JaedX6+uGEL2viKEoW21yee29r+Mvtag+Qov5J3d47OS20qfFdGiWqdM3u9FJs876EKtD4GcNjusgTwtNoh/OepBPpR7wE/1GKPtSFqEOFLrMi7HLzDI2oZUMURdN8EcO+vxeyTrL9eQMcVhHjdJdcdd0LgNVIc0dih4u5bNP4CMnFabrh7u7+2XTvwSi5uo+jKLRKpisSGnHSmL7EMuymq/uOMvqB6QflA6dGvYEkMnHxkvKnrZ0L49c2K9I8ZjGvAst/JJWG91iaDdVmcPZ6BXYjypLBF0W+kdox7oAasrHl23xLkgkPtHPhR/bGjQ2E7rjLFBCcpARHunt9s2prHtfUZ9Feuzx6DFDcLs7M4T4DIPhd4xosZKnwXFTJGgURSYYZksqwHnYiWYpvfij2sC1OnD2MCt3lINH+FDx4BmG7DWB5pnHzZ2adZBfs1/neCYEUwqM6M/Xcvv8g5U6l12nX2E2J0i3EF+PVxecfcdynOX/vIC2SyLSvyG74lbygjPKC+cHPl4m+G4/7xpFz62twXIwU/0VS+BnJ+0PU8eL7buc21xHNAgF3Vfn1+hsi0uuPNOdq/P/MbWaCqW9ZcY0dBepleP/N1FD34D0EMyMfvVuRWaGadjsP5cTKpyKLTDIH/gd0PeCicsto1wiXLmNu27fC5lYV6a8ITYoyLprL6lolkL9i0HQ8l0SgOHs0nAOwSUA/l4hwgfcP7p5uZww+NLxHd/0Z2mvPv00x1/lvUjaHmnKSbcS+Rf3aDy5eFTmlH4LcvjExeeD7D/4+HxkbkXyufEzTtVGS4Z+O0m27q4BMUF6KmoOVJ8AwbP0rFFJrcOeGziZ+WAhSO+A+FAOxDmnWHTQN+J0uZWmXfKQJYMja0dozwi2YLf2bHFGng/Ss7psNZWYE3FmYwzfqsMz4Xc+ESQdDcAEdM4A28Iq/rFAUONClIT/X0N49nPaCaSzTGruGVMDDCqUubEd4CijmzAPOZajL+YsxmYr/m01it25QmYkeavORpTkL+iyIljfpK3SUro7oIgA9hSuSh5fdI33U8vj3ZXAMZW3OMhcVO9FqsFAwzGaIMYx+s8Q00/JQ1BEp67aBOtAuKHDPzE4SuZoJwxaaOfrK+UsUDNshRJxUzBKtndZqmyt0P+KlF7RlvvUra8aL8clzHMTgNd03fkBgxchVmdFBXBow9D8HzOYvuz9Qhi8LAqONuaUWFHlwcgrezK9a5TXuqONubVBSU/FUpiJQB567QvNo9CCudDHrOdGFPybSWZI0/Qp41BpOQDTHpaoa6FJBta0F2Q9dYcgVvd1NVksBY1bvQPqcBAd0qyIIH9S3lrf1u+4GNRw082Al/kgZOPSWbHRVWMlYrx5qkL0PhPgGUMUcD6kef1Mhb1j0N+rHq1cqMzACvpkwi7cLmrzSLKDUe7uISVeUck14P3z1gT0ja0r9lDv2rDyU32dh4MeaVs/coP0qEEfF9fXg4XSL8g8M77x6cnbaQq/QvmRJhEd/kkyK1ALx5yILcc4riOQ9M61kUw2rG5AQHr1DfI/PZqg0cyqh4O3M1N2h7MNd6CiHjMhJelZEXQGGzZaPqz3Re/WJff41pU9kE5felVd+87XcOT9J4YYlwY4q2FjP54jHZMtmhlKEd5yNRppYB0OTTYIFQMswiZ16I6MuPXDrPNU21S+ZdWgbJ5imtoffFJH5XA1eMX7e1G4tApUJKR4HUYIwTejSh4bGNRyYreUAw+zrSFApiPosP0i17LLCMRZbVqbZuhmRWZMUCcib4OzHgcMws7lHm8D0bYkJPNKGyA5icPI71tvQFLcs9Kf5bHbPomz383uEjnObzZPIUhq05MtAIpp3SoR+jTN84vdFnePa1Mnud8rkXiEjRODlgDustVqdIg9DIqzVs0204s+wO8ZnycflAtlvArYA0GY6761CcFZtJW1NN+HQMaBFkI+c/Ptsakrvxyj7HOK6QTyJXzxK/pDlSCZ1RGsYNMaMJzJ1PgkOWswUAk2im20jkGJ4UFph09wBaep4AGKvY4FTvtswPli4Czwn3lA8QuLDcyr1TH6UcU6j4NWCZ416nd/ak7QXm3KQPvNNVdov5Mq1v+DOAOEy8C0qxqfMbI7RpvXLr421P5rLXK1/LiblaTacK4xw7S/fgQR/pAfNSA/wb40H79DWFqp23zya8BX1uT2h7vg2zb5wWQJU6dH87j3LoYgyjxFnEiy3k+nHFemagespfNYeoH3exuM/tJbqHxeIZRU3mptwVLHimHyUxQ0staM0xF2sdqAZxRdU7F2RVx3I1qefwLyOYIso+nTTKGwHY/WLvvdBV+h270fduuyWF/fgS6kLmEI+DmaaCMXK9nzyxznrsQ9ORoXAuLXLQLe2X4DuAiU3frGz+GQ/E47t7kxp8FjsWqp5Z9CQu3d74RiyefJ/fAdzLw7lA+9xT5/tN9m7W3I0QJuXhc7z61u1zteZWmg2RJmA9TLx0SzWpOdPBNOoIcYizb+vl7xon6fiD2WixsfGzztIf81hzMc4Czq7xXG0e4U1Q/kY105LrIplPLs6jDiQ18dZj03XD/aphayQvrVIAM+J2y3f8YtXeeIji9k4wxPWdFx6KvPQ7sMtM3smnGXhGe67Qr6Dzg+jf7iEQaA6fiu7wDVTvESlxCaR54BoxjDsdnP17r7gF+MXnxyrs6kFDF58Ornllk9bgB3cJ5lXgbRE1ex3bjWZ7DCFmmnie/VWDQN65rMkZZZaRnOcAj+I1v88wdlrEBkpaAD8Zr8hVEOxEMNVXB7616ajZB6FsAB+fuBtHZhSa+DdkKjgDjUQeD5/HbNecfVGHWIlN2ENkFIWQCKktLBR8diy4F/9acCpRcfZs/CGiH5RU2W9qkyY8riHJzuMXFFO8yvbn7dLj5xGeUwvd59yniH//yo17qYXdi2zNUGHjXqVQJVkhwGPFZq/dPWGA+Ph2e0ff23BtSsR4u4rhhevcj2gEvPoOXd4iAAe9H5F3dT6j7+nqhNsDK3Me/wSzQnRHkmfLLobW1wfE2opstj4FNH8P0a7ITUdrdIgBxogxhcu/zaWjA9hDkFAw4ZGjoaOvMAHT5MIcZkltsQ4y4xLjXbzfPHhsZyK8r7MjsEn9vl51dRtAdAdZmtMxlFeuPYcwwa9jhXoyqhQ13Yq3aiZI1qLyXLZh1+U092sKHzXU8v5PWLEf7FBvRxMpFfwDl2/oJrFVKAdiB81fKPuNQWOapWaDM809PhzfMkY/Pjzhl4ORHMTzwrgNKHnektmgaMoSBsirM0zELGEa8AgOejjh1CcGKIbeFMwFllczQzc4DILhACdYfF2rb2lD/KDWGXUbkhuo41/JHlXnMdQzTHUjgwXwhgslVAhQraf7xnFarjpHai/4M+WKdU6o2B71Oo1DBiybKxTsjdN9cEQgruZcXHII513B+jqWtr38ADRcJtDtgz8FDbX92vniU2+EZzB9sljJ/498xlNp+PtTI4t0sbFZrH0QUrwSWmT9YQCsln30iJmBq9ieou7Vyfbgq8lugCs/sePLCuNFaRc3SNs+HN5QxGI/KS/2swFzrPT7rj01LZuaRtwmtO3WI/jcXCmjT7nCsYH3maLwgqBlhNDhFackzIc7CriATHqcsh3SjIRFYhk/9XcCHuExjVapnmyqPh4eHh8Pj06PGs+6aZDkZkVY82L9eEUF+yfrsY6Q1F4gn05eHx1fMeffPhyfw1vOfsYa8f+T6k3fj175TNxmrghhnFeQJ9l6F/RJ3n/J6j3MPxwufj8oxYXc3M6BneKEY61IFMkLVJrQZbW96vtrrwTIU2TBx3S2X11+64wsyyTYIvD7jhfsB62jaoD7b1fmMmihYL2y5nApqndAYwcZSINorcP2FkRDUuRlcHo4I3ElUwLvHTQJ6ijHRGkqObXNrA9eFtLF5Gs8+jWsx9scz/J93Xz+zQzX+F5puhDe4CAlBklAO6bM8QtPFbV03e34xdbTjBoMs+hxNTV7yzyc+79j6s+1VoIzvJcRjBWVe+iZg/3CMUb8aNKQXsEzWyOE9srPuor65VrN5Sr9jz7HfSM9ju/sUxwicp3SXMf7DfXWIoPkj4HsoMf8SuluaMeh0buN+kIrRw3YomhaUgvwZe4OOsubw8+NeiGWHmCOHcHq2loMwq1fgRFhTqx4E4C8g4hzAOZ9W13nNAxHz9W/yDlTfPwfQuXBEOhWdjj7JOP5YWLu/dYS/PVS7lLH7nWAxfgewd8Luh58PhjiN4+n1NqEITH9Fb9GfFfi8Ubvjk886tTtOecw7Tv25p+n5plf+fFOuBSIcw0gv8cJsHz9pIf873s3KN52iPcnBPMkHOtJ73U34kGG5waG+K/zK5J0OgO9tdnkPTnXO99ngQ+eXD8DMSh8yvDtwPdDbLL5UbvJPNuz7tIhmbUOCwRe1s5PTVoxEi7yPNP6AN+8fU+x6FX3RGfHTVWRYPADXJuuwev3NAtvR8ebhifapIpwszCr6C3we2/nfAp+JKkv5cUA2h43ZB7K5/joMp6XzzNdjU4YEWZJWNvMVBMlveRWLjOIA8jXVGWraIJlpiKhvsvB4H461bzjR2b4CzILmNw8IumsTgcc0t5ulxD7Mhyg2ZBz0AI8j8M3GD3qTOe9CfdEdo7p71GlPAZvLMLnBE4mHex8TSI/uQj0/2r5mc9Gkuy9g405jmOOasS/SP8JTTtd4Js1H23GM3fbxCovN0wwvis3TMmmw47zT1If4yHdgfytUVU6bv4sOiGxc8tzheurzt4L3aXNWWxQf8xidqHM68rPbRd/aub8eezRGWV5FH3Kes3UmfVbwU6Y+imKTyfx7xl6xgz5sQQPIFnaUIfMg1Ll6P767O1BD73CQ60s+x/TycMNd++sbOJt9Y2941c4yrcPn39jdB7ZtzG/ljaxsIzviuM9vwdZJEUGYdSYHi3a6uzDaPWd+YI1npllFJdK3COD1xrvIKPEFv3t4PVw88xsJF4JtMalvpZWTwGFLfhGW9jGbGJ19l5L/2toMAX0DO7IDQblLf0a9bPlxsOdg2bcHDAbvteg8wLyoQt8t+zdA1Jlf4jEPnKwa/E4tBI8IJOQ3yvgjrcnNGPxCB/yXbw4VWG5RsOOhgfUYo3VtSt7oDtNPN7wLlBuWt4cf+RKnz3zG6efDj8xHuP7E55RCihtMyKyfmxsFB79weX18PTw+8I6Ap8PrE8cKSPBhgXztjf5oQqpdMJ96XxwOP+ibdLLkd/0s5MRNvm5hlyOGQX0aW1K+YM0ZTsA1hcoBbUbTfdiC6ddkJ4K6M0gG8l8Txgfo0lm2YaZn8Gxk6cD8HoXW5K79S9TUZozamIJtdMJ2h8azV7APfaUe3o4mhBTq5GLHCZwLCtz/dccb/ux+pgE0XPgUPtatIXEaYstlZ50KbD4riGZS1tEGO5D3MUQzo+a2oIpUUwFaVPM2A//QFxzu7BM9L8/+DU3D7qmkUx2E+NOz1Gvgt9dIKMT5jf8GMrVvtCssXc5BOLRli93FojfWPz0fHlGoN1hDFuPiAbwYj8cQ86SgjkQYTTOOdMAYASNegb5SQubfo/COhk1uZUM3Ow87EX+5oHkYHgP9GpbI0t1ghZ+Bvi1+sB3ZkBfXcbwLgM/VlNV0t0UXtNbrQ5WxCepXlg/QTx2OmiSPOGI6Ph3lIBg0pQvYRVSlu77ir02QRrjQA1BhX+qH+O2Nb7jn3STWvp5tj7Wd7ljl8x5Rx+62s3oBrg3s5fHmD5yPjv11vSWUO1Bhf5arr2lH/Nss5jMNXwyEBvlS57g7VHeIIvBuD+qnO8dJL1Xj2NrMd5PGIy+0FtOvIqxN2oENm16GqMOYgbZgIOqzUlGBvoVxac/840aCxSzyy88l3OYk07NSeZgD9UBkyAXsYJYw8LjCNMj1luAcwqYjuIoCVddhySQ348iuqoEtAX7CFgX5KXVxeH57gR2hOVR/4S/WkNYdnOgcu5B3HXStwPkLdWGDWHfHMbuKa8C4IzQCf630+PakZ59y3fmMoJuZWF8aoL94zAC4tAmhX8AJAbBvAj1ffgm9+UZ+HCHxevjh8gfoBD04J1EfEout00zAUs7YStFXWNdtEne3vr66jRB0VxNI+MZ2vYeC756AQGxZtLQjxyto2Id6rqz7pZ0VJJg1s4r1QpMiuJwC8q5yCJGV2nWLGMr1pI7q4n8E5gddgPQArVhbMDBvBtnV/wRUUDriHiq60vlHm6dsQNdqAJyZm+6xwUgtbQoin16yirBF25oYWzLArBGbRLYwHecyxaiO84NlGe8Y+jH3EdGq/CeEgj4yOQSN/RQ9A5LjeU2tQX508wizLv/6CMUNZX5pBFyXNshPCcbVLcW+U5dFf9nmKSdWPW+U5TxPgcbmEt6FymrgdGXzI/sxurdslsIpWcpzMTdOY/5gq+xrUonW7z7VnagAfZnzEcurrISlKA/31eAWBWW9kTN3IGQX3CwNp3CcCOFkfdiMIAYzJF85VpDEaQCxjRn9QgYxmyOoIvU0FTl/w66/5jtQ3U+KwyClT57QuUtPm9MPW5DmxRel8lIm3oVovYG8dAUaLCdgxvMUyE6MLWHfelrRedoyZsHyIzC0/SYsaw55FeEjkbQpDmhRQUcKy1qiiSNkeB77oaFhIKyP+PxSe7P+58PdT3+vN+r/9Pmnwy3izzhmmm/Y57NQ44361s/GZROyTgtfMEZylyqa2jD56nNQeTcs74S91h0yTjjDsBP+RlFsMRqM554MzoiB3HXKO3XyOye2ONl34Iguwl5JbGk0Rx2Flqpz1PtxPk7vwJoQ4ZLv6l768EY/LmuTAVTEizCSYYnLizIV/EpwgrC6AyKCbIMU4rLo16eh+GTqy2Khrm1nZReyXVnBMH+NmBg40Yy8YBPRJtg6dQwWXfFiGefcctcKjiMtQBTaVnfZ4UBpP47BEJ7s192bsbqRCCz6LulxzV24AqZrCJ7Wz/z0mB3smxUBjpfYPDX/sXKrs45iH/6HnTJUHR8eG2/jOdM5sNr+SnaLKs8m8hG6imOJM5Gnu/4PCvmLnhvK8IBjjl2WhJ+1NlRXsU6JbYx7V6kbFwEfbEPB6cnAqzQY5e0BWVMWNQFftGeiIjzwrlSXuwhrUa/jEj19htmoDEnpy8APtyXyGFgmWl2PxS+3/Ng7iMffD4YKLyG9diL7o6dD82yB3dYYMekQtlYkOidml0VCSlW/3o+BABtky2YJ1GphqHUGwxI5ocXySyVP6bRfG07uvHcht8qH3gU03tFB/CUnuzCC+SEPOCcw7XkJmk6i78p5kWf98FOmrH9ZKlIU5Xp7fHm2NjkrRg5/drSKuzmGeI/eX3UDdWY3KYgP6/gIgXosZ1HgT0/qz0/WHWXNOmfylplS75mvdtelPgx2Oq7a8US9BasGdGzjssSp9dYhF9mAvuWTJcntOZNq1VkrTFvgRKrFKWPdYWo/h7+7/Xy44p2m+mn+T4fPvpEaP9WPn9RzkGugRzgBpsbSeGLZ+DEOunb4ggttnEI+3h0bL7zwQkXB4j1uvwsn2mGO2YD+DrFxLCxwYr244Kx9vKO3T5X1KLY4wgaaYySd/FsuvgtO1v3DjHYytkq0Z3jOaMcj0qSwMu+HM5mqkWXKMxdyETsiZt4gv2nknHPOO3lN9e2x9H+tzbQY40bCPXP8j2WkYCKitjHRWFIJ0ivYYVNWDkrmFmwn3ky5cNx1T24X6ut0LIn1Ak+tfKlUAwgnu8D8emRCGHbHdNRqONa2YSehIhkJj4/s1AYfW9tXcQnbvGNGCjpmLcaGqJv3ahd2AYJ3bcMq8FB+WAsqr5pV4XS9jx7HUqZAlKxTrIjiccb4eue4rFRLgX+WaGwymz9KH2TyzobG3/qU6XJtBjq66mlw5hNYW6ZT3UTl4wOYtutEDRURqwow6wmUNc0uadmmgQm7DmUe5z+VlfIAecC+HNc6tDG+DQtmH4jc1pnbpXu98xQ1QsxJo83o/OKoZSn08/6ipksX3do/FUW9WVUvm5piY9PRQ4ueShmxebrum/vxAd14Avb2z8mT0BE4X4lDy3BsM82kJXTnM4rimn4dbY/mzVNCW6hOEnOyYvYt0wikrDSs8beC1L9umx7ntMVX+wl/DDbeDMuQ7861AW0nOD3tVuH1cO33YPMWY/tpSPxU5FHh6fEJTsKfStgtyxZYhwzZQtyDyxYjHTER0uS8/sgxup3YleJQWHBJ/bgAiYkBT36nwFuzL0nE8lko90nbYNTPSFj7mbcq60deh1e+NAiG5c9bKqJeD2oQZVkb48+StZpjHJskcnsVzF0NrDYESx0pGTKXVtxmsi+gn4Z5hbhtPdcvKAwApkFDHi2p6Rs/8WFTdnt+HH/ST+/1M3xMoHwkBTclb7hZ+unHw19+5Muh7g7XoOGLnPhT/U9IS+RwshHclHpnAAPbtZICdj9/fvXwy6OeSaVB50T2Yo1LtMc2+TIqUEcZYv4sSj9h+4E/pOWjMa71goeX16fDKxartAI4gBp5Vq0ibNqgccbTQda9osuMfZC45JHDmeQlingl4UjthMl6kowYPgTjoS0SgjajrzOiCSQ6/tzTZN1hl9VxewJ6PSU3M0cKpIETybUwQuO/IOpsVn7+yt+GJFKzkaPobp1m800bbPz0sIqJ7Spq7ZqKea0gH46aW0EmDVVC8mNsWD6Sv++KFpbD02sp48/rGXEeBUeL7Y//tLjSi8a8H7S2oPz+Myj+8XyJYD9/Dn8e/JQ5Kaof1jXKx4F92sbBy4E/i2UOzykWOE9aFf91EUqdqRClyW+ERJPJe0R1BXy0J3zHjIEbiDRFN4eplxC0Gf7wfo4DpH7Q2u0H5kB3WFQ/nzLeLLGfx1bo/OIleiFN/nMb8uf8Sud8nr+VD/7kjUA6TxSeFgYYZFfJQqYMMwz7cGlOZo5R9/qWFenLRLT7xsdM+Pot2n/z361TV4H+HwGH/GmgVL6wlzwGol5RRQEHivGhEGmuszFzMej5GAgsc9Dm6kfQslUeUw57aYW14611AD+UUy75gmJjLF7QVT8tjeBcuF6x8WSWiQ1P7teaivwpJOyJ/3jBCsensWYdq2C+xWsE8xV5r/PSixMJ1inB2rPLUcBEHaKaetmvFZXBGgXhrSVy5vDA+pahtmc/uazHAWTS2VQwCuTHiAwZWV/qr3yLDjo9OgFRsZ1dY8VFeQHJ/PfAHqG/+JIa2Bm0eqGtsTJQBIfmUnxSgkY2IQj7BtdhtnAeGAe0j1q4/kFpuJ5+zk/W1Zb8yO061CzLIlSEH7Ee9Ys5/+0RvgulzX00WtCGBeXQDkzrQpc+aPXIy71Qci1x3AakMIlqaKXei+DSouSEwBk7GhyNluC9V249Fga48rgwR7j2dUNsWOln8GoArclh0V/6yTP6Af0otRZqs8IiM5ogczLWgR6rxqQdtmbysvy+vDXIZ/gvhoDmTUvW2BPASDq9UFpzqM+DPnjddS1UFoYlo2FXx0zx7RCdTDDOglt+Ua3XURotMhdIblTCwDyA2Tfcz/rM+iseOSkfxbEeL8NiwN6+z3qWkboTsJb6zVOCLyUl4rwI7xU5p2zmad4FDan4AkbCahhqM9FunaM4TxI2vyGOjJ1odGEagfOfkMsCIyfbhcwAaV9vZN0Ue9vSCh+hJ/cVmf4uf8I/G2zuA36KUM8rxXR1Hsu3ExW/TeRDyR9U/vyCY8WkjRBwj/5K2NTadOapg+QU8Ps1/tXF+rfETIjcRzswrbZB6em3PjvhrNY5soSBt+gz8K7Na72Y6fb6Tned8i7TeDnTFe/q5G3+t0ZjFwZHGxnbpMujV/Vki2pHbEN5+M0Zf8qvNMKdx/wj3ue9f+v4RtabjqnvEFM3nfvwaRjw/Io2O2tTocpHmGmCczU34vNydf7O4JeYJ6GsXQy+bGnRKPGRY/6dlzgh927zWgWu2+2OML8bjfkLYwwgEn4sQ/tnufZBlETFIOsY5lVmnnyqly/7KW7ojPMsPvxuywgO2jOvkV16vsF/HTMNN5adqqqvRExWpFJc5bd0zTOMVKJpFBeBaLhahwgejAq7wmtkJ6fX5x7sr5FRag/ZjDItb9bTe1HswzHLiH9IFNtFeQJp1jErOz8oI4cD+5w/4dedqHqJFQJ0qneoVnrDfocmD/FRe2j3nsdmr8hbhTaq2SYC0+HIQ8wYfV1MJVlOYydjl8YT05WiSGQZvRH1Iz7oF+8dS2czAeVd6DWwysRQemRGQuPzk3pbcMau/lC8U83zQsO8Wi6n11D3v6pnql/57/0b/WlzkZX5h2euIdqfDKAzwiX6RojWzy/Fh9yByq7hnq023ZVIwXd1mXxDh3OfnLvlPPPRKXCkHWBuAGvDmDvgCK9vTwc++JwPJX9+eTy8PiKQXjvt/BabNAx86VRpASG2kfs4g7QMVtZQ0AfXdsfVDiM6odUvdUd1+jHT0JizVyntm/ga+E2tlUeInXV74QXywM9s93q4sAPYy76R0DefEdb0EYJ7hrWzFdxoy82Vbx7kwD3voo2OpuirLkAeqeE+JJjFlCig3SxhUQN9vUTiFMiT3wyWPyshLddEl5d8OQQSV/zmAuU3N4fbm7jL9O5wc3utNDclGd9dXR4+3fHOVGNdmuzA/vRhoa6MkKEy1I183UGA8fL08qAXSVHXMIm+pYHAN7ob1trPIB3vQuWFCj2c4+wC/vqMsXiBPuW4JD99M0bbKdDpmBiBDTP0Up8A16HOOu/EUOQzyBkoIkavRUgIGWbqjOTcSx9g2aycCJq9Jh4N+UD4d4RjMnR+OebdZySB98pOiF0ImMD8hnX0o2U2d6C6SDy7LcR12OzRgvRbUWvX1LC1ZTNHkav0HKfsbBJEJZsdszxWr3eACIZqTVD6ZBUx5yzy09zlVCMbxth65l0m0b77zQvmqDfepQiSuBuVwXi351xvtm0jChE49bEFLnb1HEdOf/zDHKh+THf1t26btSRM3govy74fDCKk6mFRm3qZyvyYzmHUbsorQsYiKEJGO+9a21bx+cKoL/jyFMJPbHz5UA/VUTbXgTyfwP6rAf0Cet2R2tyBGn2XJGoOEtpOEKpUg0LvgLBvyzN3zhhaBywEsQUhRF+0Rj14F2iYjnd5XrzZAekJRqTj2dlgcqjum931GeCdhPJHpEvg+lm28yDb2V+5i9coEfyTsjI/YubrGBlYcNR5z22oNQEDyugPoFMrqmJ9Zn1Hesao4nJFbM9FRYEH09nWmLqjB/V4pxlTBtLZpoiBfJArXiwjbL1d7RJ/VluI9UzxhxysNYlS0NNEOA6ykQka5LrGy+wVNkAeYlrcxHAfa2TqETwrb/UDgvUHS3gHqdkMo9Hkoi2APPrLBb7qGMpmlNsew7VFkg1aJCmIfMR0WxrgvgD5ygQdKDNHg91RhMTFhdaulxds7Qd/qQjzqa/RGx9+4CC6OoZrDswH2D7VY12tqbV5iutS5MluIvT2Kc0F1s1uB7KxAvTb69PhETbknKY7nqKowGw4Q4i7mKIRYl5RmzsQPPvQIGwS4Qh6c46Q22D6KFub7nBaAaX+vQYq+019JRF3corGG4qbruycwusXHIYQvcBtxxhifQPYowOaCgjWFT2sxgpCJ+cbMQsiWWJyYjNBQrhjsl36onySb/bTseugAe0Vc11ioGbocKYrrDNhJngtk5ZDoY9rMqIYmAcwC9X+wfmIfkf3QBy/8LS+5HU0YvzHjW61rxUJ081T+7Ap2cc95yEWiwb5cecpjhYy26uACRPAfiWrJOYhqxHuzvVwD+79kn4xtyfE3BNBCPqkZ8GE1zYsGZjN67lSMRULZXkY5zXkcw7Id6DGeY1nDu1+fE8vkSrfkCimS1hsHsGfGD8cnu8f9JBzC/c4/hnhXs+0efByLZL4r5j13w/36xMwqRk+O0R19nOgDrmvDz3n46PwgaxPtn4vE06quuP06hbhzl8OhfATXwj1WW/V5x2n9Vmn/jxR2O3qDszIL8IAPq9uQ6b1tA0XHqRC9tmRb8RUSjLpxztk7YVSll4R9nf8jnPhvS52av1ZvTy+zgwbo78RuA35BUzF8Q5pl3ktyql+78nO69k9VgCjbt0Qi9cR85bSUPJSoa1o7O8sOJnNfF5/H5a8Q0xpDrvSlgx8jNDzgc9ExTrOSIbYtoSr66VKbwmtAxnr09EcnBvH/XiM4/1CCj0vjX84x8YLpjKor15WRvuG7tuMuMSk3oxjkehqNhidAy5Q7A5Z8w+DxTzOgYiXSmUsWhl0QbA2XhZXXsFhybtgUvQRCHm3IypYPLP8XmTbiX00dQT5Yp/oDg3vFHTIs4P1N5rCR/iSnonKO1EfHg4verEUQvhD0e/4WGb75K1APto85dizvBGW+dGOjWtiedm0wuxXiONWPQHVhAuUKTKuaUbXpO5H1m/vs/Xouavnx0TGUVHRyRQd136f3r8WvLN7T0b2C+0JMLbDcvYfec5i8xSHi81TFpW5iPMZ6fjByOv9DmGwhDCs5e/AxX/+r//n33n63ShLwuQV2UEkLz7MGeQK0k5/6nTGWOiwhIXuEAZzinpxA95q0H6yrluiFStSGTkZo0Ckc94IVl6o1vzRFS4bSKjgWhk2+3G5nKuNOkuDNdRkCZ4TJwi0d0/70baw5/ODPUidi4eAUkO5ltxPwWgDtY7nZJuUFLoLgx5rpY2LvBfOa8yyvfy3g8hhDUvb5il/ks/Fkf/c3X+Sf8UyHqe6ukBiBv7dnRusDv4eXb0G4MFxxbeSfvn5y+HnLz/LR2zcmHx6u/7nu8NPd5B9wovyGC/4FXk9/Aye/3S4//JF+UZzTOgo3zxA1mGTwPkwFD3JSdscU2+GxrZZ9tRG8J/1aWCLLMHnPXL32CJbYK3dzOOYbKP2tuqzR9ZjWLTJDG8gtXPlffsS/ZrqNeeI7wlJlYyc1Uu+alqb5Cp2qhwjI37qlOfMiCMLM5h+4hyly3EFiyMq81KJnp1HrUlc+XE+l6EFT7S0FXbOfdB6hoeMmbdU/Lgp0lyw0IWoeWvitM1avWXtzDuQ255hVDfgPHi+swTk5KNpeA70cyJzk/CyE21WFwvNWm8JrwsxLGXyBM9sl+IZKW8Bb8qiZbvZu4RyWPMbiwzKA8WXUoV1Te2OZq7raCNu2ry8+I0DGVD4ll/a0rYeLNviht7Ta202Env9BpRjEbuP9X2Gw5wjbv4h9csLqGo72l/1Ws3FoEi4vrK60i3pWgyqOmYvHXpssiX/8nxDSudsoc/w9qrILRb1t2JZMedYc5FjR2EDorxUK9ZEbocFSNYxVs1iRxTLNghOl6zmMVLIFB0SZkrzB5p5PnYBiVjbM6B+begoji39qA5NQhspwNdutS7HXHRrj6Pii1rDbar6rezFTVxfHusLISWsvNQoCcIY2jks+6nxuL//cnjQ4wV4jHHO2IrjYxWL0pHd0GxRaQcK7+B5xM4znNL+Ubgda39RxMiLzuS/E9AOQQzl6gaVZfCRgFI1G7VWFUbmJdp2jSr4Eivdso5GN851OhRCBxctJSpCCvNTl6fRNyeIAZMVhC5T+d+FY7KcJndgbLd92vSt5l4OF+M8w77SOhL/d7pBinlWXqbpEnsC8Bmg9B0Py7zAUibQn9GFuU+t373P9QlEpwnQFf+1NUtJVsRWv9Q0TObx9ZIVzEzdyHkKBgxoc0TWF9RWH8zhhxD6ysYIejQo11hha4E17Ya3u+vPOP7jP19c/Ld/vr7+038/2x2oI9tUMR0QSBcx9q/OkQLqdKbvkWXPONVzTrFQpEL3D1+0YcNgE4MHda44AeCRD4FF+4OcGQr1rOMTIJGnHJvrObrqho1MAGuftlE0xD4LfB/4XmRuTZqlYpoTJC5gtHnKDVN7tundrT3rlHef/vT5JwS7AzVCDG718qmKzuqF0B5z3OSNBE4NUX1T8yCizKan6cu7UPFhAYgNiI/H9rFxFoRaZ1HvK8oePnDObgmeW3Cs3T289uLcrtjwC8E9HugRG6lnl+Pc6FR5F945/mNklIshIXhaXFoIeWcLPSwN8pxnkSX0ybIoB4J2uAkwyIrMWkTuQ8KN2DY3bDPzu1emA8zkS+3B8Lag53rOnlX/4ms7K7coY7vnsDIC15AK1q7Wk4oVtRjlBbzh7e0HBkwLkyU3u1QBOhNO28UCQedcBRz6cYAS6LyuO+FgCw8Ngn5omBbHKaq8WW5edPToc3TMD8qLBGW2wLQFEtBvykVkA+a1XKuuKIs6LckQ2YYFw3qky6FG58Oy4T5nJNoGNVusyJ35FHtuZG707DNFGpNHMejaYXe/A5SHosR40DNR7x/0C0beTJA3QYPeMDASXUt8uNHp4wzMFTeGCh+pPMi38iaiDONYf5bDdXOt9X6ck9cp+JD2fczmoWvbJMzzSVWFFuIO/kDpK0U8Qn8qYz8W7fqkPppW9qM7QWxEr8twDfNOnHmYOs5itCmKJc5vklX0I5rX+sTIR8I36ZOewFzjuYyRsDknjpUQDWssNk8buD99TOd999B5wNObsJH4XRuopw1x4No63lxDXY9/BhbimM5hZz45ySiQWJFXZyg+ebJgLch2CyCJp7ag9+B0nAdVYWnlg/FWkSZJS3JpGnbagin3HZjxOSbLVlkJtvMOmUtTTJidwlb5cxu4ccpgJ2sugu5wzG+4ubHIO27u+K23X/Sw3IJNpppQV9RJ3fo+gA9ZNe6gyTYaHTQ+gDzxmYMrBpjppJh2sMwd2DJQ12jONMi/G5yoz36jfxuM5JRTWvIoerpT650DO21eevbX0lc7sMm87+0DzTFKpE9DbIL0Z9U5VgTadL4kTaaz9JaapyE0i7jOE+dv09rgZ4RzIMyq86yvZJUeaPDcbJrvRUj8Xsv0A7U//pooX8EY4O+UhnllA5AGpj0RlpuoZovrsMlRVTrbiUdGPT7VKuQgLg3r7G3r/ZjbXJYCQTAQjje78jEIEQit2xjrj8cRcDwL/Ovy8GGceJzKT0HRjfZPQd2hQn3sA0WMv04uHUU7SltEjOYBv1YviGq88jAkBt8YdinpYwJym5pmS0qJ1EIft8gQxscqk0ejqmwciJFL5myvJdTGmw1khKBdb/erI0T6XuA+my203MRMWDVp32mOoPM4c+y5F9YL3gOsNLcLqZ1jrFo/G6AIvUX4r4Gtcrxf7mKZE/ujrcZxvZg4JJ2u6zN4PBIffUGejVw64Kao52q+QeRzjrIsKnsE+cvGwn4pmhB1j2M75buwIue78VF8E07eQI0JhHE/uYywHNPMgIbXOn3pT9t+yJYv0GlUadyJmZ/mg+yUxCjvKGp741ZXAOKjk5Z603rUNK3HqygsWzpmL1pLg0uxV4kBto7dRlrBjM9RIRxb6HI7J8hebIQE/1OT9EHLZJQKcjtM+mHeOI3NU/vZ/p3etH+L8rx52iD4dNkE+2y13yb1YixOxyP9olktLhmxNGTIQc97Ql2FYqvnTeN/HVnqUSBymsjp3wraMb4LK/7woTilvffK6C6nsAd76bdgpy7FY792P30FnNIlm1HmTYvjXH/65sRE0i38CslSa5sVP8ISMTcs573ztWZt9LPQO2alAn65RkFlHZwvaKcAj8vaKezPi2GeW/28ug3BMyR+r2XYboRvDW4TmL9LGtpnaBfqzMBztNnVTJttgXpFraDPgYjYISa53NBR7cdivLHv+v6rrQT1chR0cMKwV8wVfSibqUwr8AvvCJ53e6twOwpXNVxFOuph3Rc8Rm3XPliiaBzjooPlWuXCIhuFBKWqNaR2FXPNasQmS+Lh0P0tzsDGag1cOsby0fyrjuZIIVex1fk+oPVrBN7xzBh/usNLYuoDMHsZatp0snpyUdaPKgmi1kd0SMRmtDomA94vVmkzqmQfjKOD7SuBjspInwBsuL55+qwpUkRTI8Vck+D0I7WZF4FwkebIfc100/enY41NnEtjQ21hmsAm4b8G9srxfrmL7U7sC1ZrVzEdQkTGDLkPmrI4cCSGmmcQoj/twOLIEw2QN08LBlkZwTWwJO8pPgBs9Iic58a5tTppA3VtTPagsOzr8AH7aZw5gP3kytP4sxPZA/K1S1MrCTlt6FwPx5AKmeaTfWlgyWeEbVSnYTdvr2Abri1otwxZUgsa/2tsmFA6cM1OH4ypEWaF55J30kYuKvZr6W3haRd4fEnU1d1PeknUnX6mf3f4zJ/p+/OVbPOUlWD2LP5MzXPC215DiKHFiA3JEmwYwo/u+Sxde+6pwpefD89f+GxdPmbDxq4hNTZp83dsnUG/Y0SX78W38otT5T0jvutej34Z9E+Y7mQTvrPPY8OhX29mxMXUCJyDuZFhB000xIzXyAh9Vpx3V8+/54Kzn7cy87pYU1i8XGGs1R5RBibthbw4Z2idwnNLZ6Oy0aO09URspEZ6hLX8zZgY8XTOS6ajdVxgvZ1UR2MBtoBt4qf8Gh8O2vOFP0/m+lq2NRlaM5+gUdRfqlRw9bLkO22p6/sGpWLPofpXLWlTCm6Xaz1OyR6VZHENd1i3cY12d8vHLWG91gS+8BMB5T/9BLpRiPo5JF7XDNygRRybqZqH9G9//DeUxElo56zwF9iKY6gEfrlPOyDoBaDMs+MAe4TXDuSgxymsuKuNW/oYD5z2O0R2MYpoc47HPg8xI9MZ3CZRoDpxzAPldgg75t7gPGepfq4jvTbYfe7SNey5cEZW3yPifE4f7sFxpb/k10Iyf56Hew7HTTfgPcD7hkQ78OxLjRYLdxo45WhvreC4CkOcz7VOFOCcmBroFFTrZO3oLq3d1nTnfGQpzsOKNU8h9kC/Ct9a+gDr/Y53Y6Nr7nqJVOMA0cCgt7JLWh1MV6KjI/BZWKRgmi6CAsTcjOHmqU4yEw/gxOgJTWI8+dxqYcA8TmyI2KjI2Aaft5UZrjOXLIFuXMWEm09yeRImxifAStO37Jq0+eviJXg7wQCwgYWT9T20QJO2UDC7syyjHHY6vg8mzOB8pgngqF5Jl8JLn0RTKCwXI9uwWq/J5oG3qYgfdtI0/+JdC7EQ90UoN1L5c32ljbYso6y6YdD8pm6I+hnBy8tWvQ90tgH6fPinf/qnw8PPPyPrxcbNHV/uwQckM40LAF/MaSzIj2xMWhcqw0qRYT4Wz5Sy59qpHiln/TMrm9ipWippOrLLezBrd9bWRKUGowEihG5A8Nqr2xYZep5b5d6CxBsjxFOGxZOmRu3ute/J9pkp7Uw3yTLgwwkC4AvjFvDFmr4sVOq3hWqyiQ03Kl5fuIdgGRZ3bkTEPMt52RIWCWoP50VbgNR5Kcvh9FbbDyIaXdxm/o744lIvkdK8GO3E3FHr56YresWCfqBwN7YahGxNIyMehvWS3ErbXh7L/TgfoTdX6VfYln232MiR7KbAyI7DOy4EkyXYBD/3HEMvDDHukDFG9btMdxnHsEL11QFacUxXLZkB+Rb/aBf+I34oL5WyPIK688tdfpFrdljK0daxivys9kI8vHL3GKAs+ncBOQqEQbWFCJnPQrylvDEG9bIk/odeiINavuTp0hESbSRQRvYp92p8RBuFZ4JxxKfsaBR1nrH5gDA7K1HSxV5RBhQ6IOqyTm3bU5GBmGvQ8vKoDtpcom3cPtIl3A7Ns43wgfhCI+QJPdi+tVfbsDqk14FeVlu1DYxlatDJXdocIeQmclcBaWpdhboRkOu4TT5/xnoda15br/MFU9wAZ9poqad0hVz397z71I55SWk2QIxgPnKnYwla1HAbGZXaMNoKlmsNzRsT+MJf74fEZIpC1bqv0La0HcEz6m+TZIlT21/A+ysQ3S3/7qC+RScv7Ewt+O/nZ/WNFSFzomHi00sQRW116/M8rnusDFeDMw3e+TxRqs3qO3SO9DFe0Im0LiEwLTwHNihxNmRl3L767LDIzP7VTTpDcHxjJtAL6pDAgfmijXtxizZYXJOC5ha0w2lQaXMk+ZMlTY/19U/StJAsx0igrG3D2QAbG0pZNFG7tLUVIcoWU+6E9iYsUSC7o83Qj78KIdAjionQN+Z2vUQKsR2rCGCN8Uuk/vgP/8//5c+HV+S9gvoViUF4RrhEePMYH1YWsTFQeHn2PITn18fDy+P94YLCXD6jiUctHCjgK9qT8Ij5YoHHJx4/QiMa4hJhjMsoQ3R5iSOE65vrwyWd1e2CLGfxinYumFC6jZcAtSUGHQztPS4SlLwAj2tpwGhSvxZUPo4R0RBeMzVFk7+9XsKcF7AlOVJ39pmVZZTDVvx3woSR7TNgy1f6xDGUetW5K6ueKf3Hkzsg8w4rok0KzgAbypHoV5c38qtLxDc3nw43n3B8g4GEcHPzl8PNX3483GDR9QnBjm8O13c3KCcd+VT2BYPmN3VDbwIieHnZiOQNSmuYQe/nh8fDw9PT4eHxF5Q8Hy68sy4vLuEn9N3nwyMqPILu+Yl3mP6iLzYe9CK3X5D3V8WP5IF8jtunR47pB/DH+C0C2VyxillZKDEkCUslTUdKvwfkt2jb2521NVGpArP5Kg8WeDvBa69uW2ToeW6SeyMS734efOu9nMV92zxe03lEv0Y7QjO3zpR2pjPepfpAKB9Tb5eDcwHGGMGxMZPg14g8xU1tuEHx2HyO8/slF6HKATo3ckr7dNs37ao9nBffuA7A2Rs0mptIw7IkOGZ8S+Q851n6slVUiAXt0wv71c67DIL3ORgpGp/iBwuOaK9XWIiyAaKo2HnEu2LEnYi1rqFtL4/lhY8P0FPQpq9cO4LNhVhdaJFb+k+yM239JXplWXnJC9sKJnGsAYng18iYksK4Q9bR1xfaTG8WGDiL45U6eLpH6TrBdHxzVWk3+pZs4BzUH3BvuZz7Hfn/wDyfh5h9SZt7HbtwsDW4WZcbCmzkTUf0Y64HWPGZbfrf5bPXxx+PyeX1FT6GqmlLggxajEzhNKq1MEaVNYCRa5+Qx/qfMbJAWmzCdYwySWrxFSKVrQWs1W7gOPRBC1jv8Ytlbq7pTtVbXGNgbdeFG4TLyz8hjTqXVtfyyBPlyLu8Bm+kf/jhB1tPitbySBex/J80iC9gK8kB2ZVfAnRG0HVXURH5qN8jLtq5Pr2hPJ8uYQfjQXr28isuDmyeYvzmazn0Ky8aCPkIoK6wNuQ3/OfYQ5rHL1xkAl4LWPf7Bp3cpd0RMindIGGg/gLm/6iqJqydCzGFPXhqwIf6TbzoW9QNSczp97h+eXl8wzHs88B8+D3KSPPCCrzuAstXxbDsMwJjXdu+Hp5wbWtXofYZvmrpax2/vFAp9APOJS/eJ1tQqMImaeK2FvYjeEb9bZIscWr7C6hfjFuo12+ewtVBgzGj7EofsGtQ+jbSsK/NdQ7ZewQyLSnH8jzTVme/08/WrdaJ1sILgyb0aEbUrL5D50bqKmKXpRMplSwxLTwHNihxNmRFrN1h64vMnJH8ZQXXmFvpf59wPuE5BbMtWJgvfiodahGnccUWCfRL7iHZno3Nzc9PnGtsHiH2bZ4SWYcW4Vt1rOR9FU9M1M5W3YRo5rgpd6PsxSWhqBdVK3qqPzx2aO7VRG9p7k8y1jVa4cUaPL/jvI9z+OHwh3+5uHj7l8vLH/7l4v/4z/9Vd6Aai+gCdmvpjoI6Z5FZV+6HXFixA9HlnpnpLE2HoCPEri/z7ZshVQTayZGw5YTDk1pk4OJKd88xHfnlKx5KQ4atLPwsD9UHRqnWCZuSBCeKwiTiEE7HaI20tDNuELBvOXoOJLenH0DjBy5lkcN/BB0lfkp2+lUkwgmCKvpFn8XuBNqMNlLjmftSjeagxapYtU4hWaVFQSFvPArgsfudCvDBC3cYWz+z8QVp5PFZV/aTKJB6nopZj3lbAZFWuyJjxLPTM5u/8AQNzc+7T3nn6c9f/unw5f6flCeZ8Rd3ewmMUKjxK9noO86ERZYJxOUSyzw/w+lNjr7MY6LXqyHdYBnVX84XXx2TE1uDOomuwOwu9LbZi87s50b0eRXTUyVjpGtnp5GMp+j9Ll0nlWNcZGRyFruvN/B6UwuUMfXrRrVQZ6t8uEVJjA3aS9V8brI5CnYsk1tv/LYZQ7U6y6yGWb3eWWWRsGSQ1hCEZvUlXWFl51v+jPU++nTgE8scYuO8MUTyrqFs7+GdEe1kfiPPnqOI6AnrWcToY94tqXMs/4ZjrrXeyL6JcXCOnE2o89mg1pRRLZRVdDirAKqN5isW9zsWQ8bQX+s9BN3xGL/gEkwL2tJ+6o8Gs11ZL7iXOiOgTq+Kk1fZav2Q7/1Ysx90cdvVu/y9x3yuCD3DjyonzC/Z7qU86BUBtBcD6ZGp/1JYYGYLYxRrGtgfjPhZTOLWCXurDwD0rer6sdXBZ6GLvqfN8WnE/ADYvxbrkxHHEeXnnVD8lVRxNlREufxFG4ER7K6buHu+AvSlGeMR12ji4bLkGoFRHtFYsZlj0bb02g8TreGc0EoSfaw1PTfJb81WWs/7HdvqchxDIlV/4a+3YCM+vkoX2/xv2JLpoH3XJ2yqPjHmZc3NP9nef4Fpd6EibRVVL/jM5oxGHMdAogWi3oh2xLOg76tOti1tL7GsBRPxE/8Yi14cVFZmGN1NFzAzmn9ZX2x1NCiV2/C4R3STAaMCx7EpI3QVJ91Y5VcEH3Fiy+0YdYelxxDFHe6NaI5cbVFeWRha5b4iFsqdFQ33MzTFbuPdwuw/3n1axzrz1JOlnejigPqYvsk/OClPp/RT+7LGgv2iAWAZY2LoxjPvalF8Kwlk4wMI3hN2cznWEe2eOt+P4cyKUABtj7ZCv3jsR4+429T2IPfdgXrxj//H/8c3UJ16zSql8037MEIF6FmFDYtJxMpEaDspNk/rBY1NPIZlr1EFTxSEk9oGqnIU14ufXgbLMdSfxpRmI9WpTlSaDCfMhUm+Bk5zjLSUDxt02xdHqBxou2JT/sSEsiFP+c4sBsfccY1mhkwR/VJtXlH71tvVZ4vq08v6BVORrF5DMqP3ZorcxZ95jBACIeblvO5AiJ/k22hUmvSqQXr8D9TfjDDTFCP+Xb0sQ3QxTa+XP2Hx93D/5fBfvvyXw5ef/0mNhs6qBj1ibJif4MhPwkxHW3X8ZAzyPCt8r0FkTXWaOmlF4bGcM74qtp4NlhPnEsFrZJ89GJj+XMh+UMX0VCN3r+/ATiM59+h+Fj3XmECQXpYgzfk+xxVwXnBMLTCZG38NaE3TGaqxj8cT6KKSCc6vivSpv7rxsTR+bsZQLR5lOh8SyfjjuQx1VD1qGq/UnRVenbzJa/Hz/YRxS4OxsAvJs3r5zro6jXaCZ2p3BxoR0wH7906PwEHsz2k8ioGNK6z+Bi4Fxs0+/YzYYsrMCotVpvIn220wY+nFdC4Ozct6zn2OvwixiwBlGyAKpeG5vr+AqBf5Ho9cZrKwqS6WG1xDJ9RJsHr5FOozRs3EYfRf+FF/LIicmzK1jCk7RBoJvhiKmT0fotrYEqMxP3ouaJmHCK+T+1ExqWhcn0+Uh1h/OrSbT4JVzI3SQUpc+XiKLyUqeIFOXg/cbOfjvnR8L1mfuYlHGiMdQvKwadJ7Xo9Z/SxL9S2rceqUNbr2qFhK492pn3TKZrHxgXD32W3mRLI7BOPmKR9VpQ3kRs5wxk4Gbzb6L6D2dD3Bl8zGXMdHBDwcHvi4rAfbrI1ruaat5Pc9llouJBoi1+vpRzwLRn1Vh+CJ6GuGP9NVjHlQePcI0f/RZxlh/7gWVf8dRTK0s1xyrmi7mOMJn5E5qDjpxqpD6NuI0jEbCVX0NT0b0Ry8sl1D2Kep1yr4FTGz+vtQOJ+pCXYb5xFunuqXC/BJ7S04/3qeUdQg+jjO3dosRcLmAszNvH73Add0xcKV1/t1hGg3j5syXwXvCcsiykKOOaq+Fp8HzizbBw2pC1y/0QZqjFPZGyz2bqD+8d/+u3/4s25dfeWtq+3PD5j/+vpoaUhmt7SS7kK/vbq85G2zHiQ/GgUtW1bMn/YojgAS8gTd0yMFRp6qmfL5ltkM6a2fVttxwG7RJa1+g4E05cXxhf1EglJbo0HDtpm2/CitwJH3Q4+WLrC8bVhpNkHVGBOhpkUFJM3khU1PKIQn8yc7FhsQP1+iLm879p+SQH/aQT+zwTF6050BB+wS1VvDvJQIC5oEpmTcJk2YLvh080hg9fsSrS4rSBXDTgzWIluqbQujhgg1ww/4CkcWf1J1danbsq+u+fMq/uzqk/8ky36idfOJE+EtBo+VX37ibdz2kyvGPHdfHhGfbs7b8t8gpo8WSUxX818/HUenopD1pByeJJhmOxi+8olHzMJP9y+Hx4cvhyc+KgMCvUKgS8YaNxiPTxjrfJ7aG8b42xN8xsf+I8sZnFkfJrLR9xaILMa5bmOL0GCCxu5h1SNgG0fJ1DMeNvCcDiqOW/JhDF5b2HHcEltoiTWdmLcq1/vAHzXAI1IXpM5oZOlt6LpljGTco/tZsGYs5PGcwuKwcwSCearGjFSfP7N0oqkFJnPjrwFVr8EkSKUiHIHObrAF+cX8akAe5ujaDlP1iGiPiJbaYvorLB/VEbR+wPwXWRTTFndZF5bgk4WWNLjfxcL29cUeX8THFPXqjl3U6r0PLtDA9GUOAdhSFn0fZBAHuZBvhH1cG+pkT/Uulmfqc+Yh5B4fQuPGiT3wJ3P2ZzkCbRMZK35Y+8cI6CmJg6E7NARzQ0lRtlUku20wIUnUg5YAbN6l0DFr2LmZ678Ldbutg1WEQqyOWM4lOw750zT+BP6NP0NmMRYnWiZiIUJ+iz+VMV4GlHggxA2fKBv+VerIMTv3YcUgOo1aWTZveVBKXItoDWzrf8XUHWz1yAiuZUCs1iH/5eUF7PEifixWHaZZjkUdHy9B7pLV+UYwWd2G1hkNNLplI0ec/tFGCRdcy7NXfE1P94/fdgJ6LNnlD4cLkihDlN40f3JOHaxI0yV/ns+LRhyQ/w3XsaqEQsmMdSA69AXrOD7m6/mRazzMYJi79PN0lOkCGrR8bJt0pS9xXvNjqhq6dSoLtMcMEtdt4R+AcaKvnQLquo6llFSDVaxvkbDniBx+oLX4/AT6GfXlGIF/8Dr1iWtgXLO+vsBG5GFmQuC1cusbCv7Hf25KiU6Nsj0EgH3NRz9QEj4W4IL2v+CF+4vGqewt0dSi1V0BS0BRQK5bkOswHS2UfmRnUwaG3Pyor1C+td0xUgNgdM1BiTw+goO6B29bG4TkPnZKXBGbQbs2T3VdiDgCcEwndlMF/QGfmm9w2MmUz6YjFF8OfZPt6asNu56/1NRsRAH4oWJYUHWZ0nxA+Bik/+l8YeRqn/5sD/lwtAp+RbisH4DC+V1N0NLGgN2mn+2z3+CffOSfOhCBj04h9Nm1p/UmC+gunFMR83F6mkM4L2PO4WlEa1cg3Mom4R77lAlXs/mLsY5stqEv8HDCUuSEibYZ0S5jtnMeOCPypmBubPWLN5gfYRSIR23I3mDBvU1m0eY654M+em/0E/4//t/+/f/jz9E53HXlsHnDyVQLLZxoy4JLMYgQh1AycsjDWA5gJ1/TgnwjTaAMJwr4hQuMRJrUVE0wppwnK/9IVFCGCNo4BXTSYf0LxMoKppSFBuFxhA4UbAXjErPbojCOGXvapvAxmuqrhFTGupLPejFYDJPq4s120Y0Bn0tFU1Al2lxw/fxoBfPSQO0NS4WTQgJ8Og83j6A+WvKuukyQqmUOTNsxP6tEDVFAJ11OblcuKwaEviW6OVzd8JlWnw433FDVM6kwAep5p5Z/hYXozfWdLuSRYwsfsNOJnUhN9/DuMCQxZZqZU/QYtRF6ugl7Em7O0uR8vjAXf/as4YfD08NfUWrjjuOhXhDZN1+spC9ACC1CWBaNDTCRLZ2GK3JWsB6QGePsRB0W7doYX0XYe0ISdqk4wjPoh/LHcinVn7btiLPKFtrQie2P6JnHMJTvfbDlXISE7tBsGGGAkWwLHgkbXPI0sNGeqQ+uyGZ86QL48wArUv1uXstetLDCytz4a0C1gAxjyZ2IUcLFJxHndM7PlrW4dGiwLKk5uYw8sIrxIwcb0MIGpXalpuwKO9YnVYwAxOYpJ3lmaWOi68cYni36OeZUuKxsshfb55BoKfvfNvgV1gLMCxvu47qgdLl5DuKFnLaScGJV/2/hSxI3dzvaHH1mog+0/WOF1nJn1IU4yxYLiTntBMluR0z4Fj0YJofAMVfYWtaOY/11gT9bl9s6nWXSBAc6z/NiWXnILevdsZcajulC1PrBcQvGnAe5PkFwflia1p+MWvItoXc1UE8GZMlm0h1jVUX4gGkvebMFbQaaWPOU6xcYEhdKhzfQ8Y7LUXhDeHp5OryA6OUJgT/HR3hlQH3bOEN4eztccp6hsNHnDMhT3+gZnMjyizzbJEKKseTAgcttgUxIyzFjH4q4ZsW8ybttyjiSPtAL11pPukZ4PTzyeaePkBvy67pB1wiUl9cRSJoY0YR1MdIxnzxTWK0ZK2ZeFLiMyV5gA4TxkUonIHx/jFbGAE3CZ6DyjEAP4KYmuRgvbppaeIStdLMPbfT6pL6LpXFFdOgAaMf6CgBv2pf9xH1ze5YujlgVTHXnmd9RwbR8NN9hMdXT2ETYit46PC550dmBzHjQV2nv/0Q4AxoI4NGVM421QYyLrGlcQ2bzyGr0Zfi3jrdunnaI1mZgN1VwvOOTmUmetbNpj/Dl0LdALkZfpbdGL4EmkgyArUQA9Q95GJ+aAmI+LdrZKBAB6rFp+mzUkR9+ExSJz47C+eQmYlzSNpzD8cl9AY5pv8lKz5yO/tQnkNor7sY8BPUt5oUX3cSII8w9nHc4zWqOEpH3iyU7sGQ7XDSg1sv+I80mLItXLOSYI3huGZLbkYRIerGt6AOLrL8Cyw1Us73y8V8pVzZQ/82//fd/1uYoT6hkgosAdtzrG2LfWNEx/i7ZmcZNoGBhDIG0zqPOviFwCAoy8NE339mC8EejIIxp5T2extg+5ePagt8k85RYTlaUt2yiEpZvU0UrUwE9dQXjEm9rwKrHkWJDOlcuwUbqwkqrJm9XNpXdEaADTxZcBPHcoQ0xMOaiKUyxLstUgAFcFkwEtvwgb+c+GBzqLwqbwF3+ItgavMpcOhBxQ6NXjiJiIuPPFjTBYXHJO0s5GD4h1suhbn483Hy60wP3+TgIlevnPXEXKgfOQS8aoE/yfK25T7yZGMPP3S0oH+vsNXXUC+T6nt+LQnfmUHxG4un+XpunfDHU8wvGOifp8qIb+gsnDjKFrzQG7w06QN8w4dXIH5ztILCBZQWZ51kngXwWbZN2IFC217BeYNTWCs/s5EOdujo+XI4i5rBVGRNIE23P6HfZ/J2Y2neArENgrf7ecbMbxwSBAJGluawv9/rNidEQOYx7L+vnxV8LWi2XOm+BavGLLUaYYxV4a7+j/RHqEstWa05fxvlosYkah0tGgGX2PY3LXY9R9naJI55/eZHd9uOyVwcnxpOR5qVedp9DsqZD9VYxo2YZOccVwDb0NhQi01liUcpcHXPFsqDvQQLwGNKNMrsOqYd1YqnVPDV0v6U25cg3webwvjtiwvLCLkQ6M8O/7AxdJY+5gzHXWNxE5fSjtbvTk1ybp8yDv9I9TMJjE+oWXZIsHm/BkuvA0G4fruAITgtc1xhqXoVxfdWI5MqD6xoc8+OZVqNNaEce8hoE1zRg+PLGzUS+wOPNNq8eXw+PWDzxDqDHR25m8W5NC/cIjxGwnrrHtRM3JB/v+Ysdrq1ygP25rkI7unriHS5cd/GtYFpMQlgmr7gew8GbrzHxUdb61pn1TlTANoReQWNzpu485brVN0/1fP7Owrz79OnpUc/Z5M/1+cgR6q/NQdpLaScGcMlgrszAYzbpLHn91sPJppDfFbEiYTVZdgpGdxZVrEvFerxuYk1eRfIubb7A6UV3fXFD81kbzo/6BRZsA/+gjdQWuxR57CfDuH3ewUoRaDq9qDUp+cP1n1CfN2yARObkaMeBfkGI/kYj9Ff6h8AN+HEzJ2HZgwmj0xTliPb7vtI14Hvh/eiM9OI0nv1jEzXGQ4fog+iK0EvnYp8s6r7ABNUxC5Y5S7CZCrvaiY2ZwBY+HMxBV/0qwbPI2ZI1RZje3u5M3cKnnl/lZ4TXY/thszi/fH1U3c6NYrnWhDuQbQI7Xl5pf+AGvsqYewte1J7VvK2yeZoKdcej/JXnIPYIzh3oAnoU3UHdoIT3y6KPtyvSfldg9Yr/pLE/254pFiDBQpZ1hGtvGZLbMWLGfmF71mC0a5Jzzc4k10cWv/KXtyjSOgqKt2PY9oMWL5H6j//pH//OOMXJM6YfsyJPrjFv2YWNPTdI6QjeGfy2RydjPnQxekF1wZP/KGOuaLS7Zxt9gXgeZYvxpNkjJldbQNgxs65vg6fL4/pBgpIuRXE8QFwwjVe8XpaqLzhlRQMus9CL4rDW+Gm2FlI9stXzGvg8I9nfbRr5/FssdlK7BT3NMTgPNwekU7xsawn2f4+iWyOb0RXypt5Ih5Tn/PTJxSX/6Bv+3CMKztieFWXPIioyhE6FB7dflajI6Q4bTDBGz3Mjn/YCooLPTuFLTfgslS8/fzncP/ys56D+jJhjr4XbOhotbQ+EmOi+BnhlYdV/G+zWNcx4L2ROiHpF3MSzx1T+1MZA9X0og2OBXrpWs4mep6LXJct0qp69XiM+U1t3eLe9Z8jMXaiZbENZusyYLzai9rmlrJe9r31u+1ATfABaC3T2GJlnoGB5vhnoNU/z2X2cq5V7HMtmas2RCMTcznn8jaSw8jwdcX7j86r6c1tdN3wkIGOnqJ6huANVS09lfpucMtob2WsEo49ejnNtPAvV1oLyhuEwW+vXo3Bd+l7KYJue2IBE5MlqgQGDjeYpvecJreNijlDUypxhdHxO5r1eHlnO6YLJdFS1IBg101XOh+tSrbXpuW6XYvsBRs8wG8KF0JpDsHpD0zvLMtuUNkwSO4y8CuOMz4HCVczwXXDng0pxEOvMYKtUEcwSsZ6LMcznb3LTU3coYnEZG6Bs3L7ovzrcgae9LIyhPke4+szL4UF8sA5EfT2vmdcMtJJIqi7VbkBxREMqWWBW1kPSud6lXtfWVgwvGzfBWg5byb/c9t5DBc0YWihqfaCU8yJoe9qd12GWwQ/0E5sB/U+f/4fD7U+fkTZadgT7g89atWeufrH8kCXsc7K+FUWFEc8t/TCQobVYjygtLa+D9sFffBGgrMJ8yad82Vpo3J6EX4z11xwNou/02SJaGZUFoimDjZ7o82lXNUztILLGeyFnQmFdBYhUf/0+tVtCawNikbGCxgjAqfWIvu6IpkWhOE7aIPxLUwb9VM8/5UvouKfAF9HRdxPT/qXrgLqY9b1xzRcwN2PO9fd8eR3mgTJ/AJFUvyy6ZpvPVNdaKr3Yv9nrhtvc5QMwavhKutb5XZEQ1NWeSPBXB4iVZH4UCivPQP03/+b/+mdO23zey+HwhMCdXHsWTnzzwCh2ciPYXXx0HJEI3D23bwOR5m6vtnzJDzGYkJ/9hASC+cCsm7z8abUnC5YdvAbylrz8FpF3W+pnlpDvBwpOitih5gG/e7EdfqFsXhdhFqh3rSyEBLzMq2ezF1RFK0JhrzByAX4DR+i7qaAHr2d+WwGWdfOUD79lv1nn8y5fkfrdwy1GOqzrvoT3S+r7+C7LvkGZw77dauniW4JWNqMppE2doKMsTCPQH8Hn8uYT+NnzSy9xMX5zc3f4xPhH3l2K+BMnOg4Ilv2l3GXKZ5jc6FsG8LlBXfD6hDz/hUiLLGaHDSYYo+fJ4w28iukc6n/U090TuIDiguzx6enw+Hh/eHrkM06x+NZX3lHRfIXzgCcSBgJMdF8D/SO+0em/DebYCv+Z8p59ZRX1irgTRlP5UxsbbD/Huk59Fo9ryxM9T0WvSxbgFD1HY2LEZ6D7Kkj7bpuvITN3oWayDeXoMvuBdwSV2lL8LHeYxdjQ568HrQU6e3SHQqegTiFuR/4UT3ed6JmnZUY4iiUdbeo89bkE89dtzdIYgz2HepaO6Sg2HHRHW3deq+uGjwRk7MTk3U57UKt7KvPb5JRr9hqh2jB6mXbTGgDrN7vRjr8mQsTiKEvY0soQrktVqTnZCZvORQUh5CICUllgA89iHSVwVva7GG1Nzrsazc/W7ryjrWiuF/QJfxLc+qTVGddMiMJcNdBVzLxG5MR4Jb++jhyh94EF2JUSABegvH0SLin9GZ6Y14WLmn57eUP8cnh5fcL6iXcAPema6FF3oPLO0l9gd66x7SUTj7q7FH3CfomfeFMAtW/XIhSXMc1/ccEfjEMHzm8qY6HrJLXMCPkij2OY10rW50+HJ+gQfc87bHl7aDyz/1PZPGVQSy4T7yy167mnp79CF/Lh3bLQg/6BfBe6RHYPnaObRlLJArOyHqSN7iz1Tpwqj7nFOqxl6ytbnz6hzy8QeF0F08OB/PpJAos8CRzgeLPC7KPW97yr2Ssosrte2U+XP9j5zhgj8B/h7fUH89nXF82FUb3Yh3Ft5iQUFYJn5relH7r2x+M7IyosjLeAPReWtuB1HO/E1qEj+DA2XsXmHplPA+pAw/QO1Og7fbYIaUdlgdI/QnsH6qxeLTQFs5rZj86Owpoy2kFk9dfvlGPL3bsUt7UDOba8lhh5zZZ6REgcqH1d0dMsUSxQEtvAsU1Qb9rI/JRzL/fF7LjpQ98Xy2Bx+DqhZ5HC/uSt9RvnHpyjKFjxJ9Rh0u5W7ftlmwJVrI4epxTNdRnbWFZsmTs+BKOG2QfQCR9UI/Suq0+zpcVIwJ42Z3P8wu6NKbxv+ztQ/9f/+L/9XXE9JeKo5Jpj0Nn5HzvtvEvE7+6Mk358Y2q72Ba0qOA/ynhn6gO/EfcTO/MNxoftHEPMjS1qpsmK+Na+weI3As23OVdhPshQ5AxI2nWsFtYuKSSRCJVSQe7AFll/t60+CdOLbFQfCdqCEj8/2M45Uc4ZXiYzj41GY3mCcJogzUULoDCZtEGjnDGrLCtT5UUBUEVJNL3cpRJo1M+Mmcc7TAl8+kLS7lbwu0xJSydVvuWJmvmqY2nLtEjqeXqIJNp6f+7EqL3OBBl5sR1g/8svGF78zaFYLNvdp4h5l9QL714AGvu67498ZWaHDi1pPYqRVb9No896Uog+3IM1y7tzkuFAnXFDiVfUmQoUA8DrDdtZGyS1dkaV4GwetQ0j2Y9hZJsZnz2de4o8p2CLTI0snWAxZ+xE3HEp+DkzxsVHqB5SfiRvw4o9cnYSIqxg52cQ6d/m7113oMZwWVSwjBWpCsZ2WR+DhV4kdj63NQ3vQo3S9frnhetYlGQCkkiMl91SXA2tvsZlaw+N0PKM3lbfe/8rF9Fd+IejnKsHWC9xePfE+WgG+qInjqCla60yzGzQWAIn8JCsrH/oW/Iv9GfxL7IEb7LnmsbTJrPx4Gafzv/kWarV+gv9atE4bw1B26HPtmkv565U7BEGWrNhY0ATuJiuU6BvkaVt3rpM7RgDNEdBKD8sfUD/VQZjpPirPR3iyIMVs4z/wcPyKVXcbcp+512junuUSiGYbi9kj7FxW651Kl98iPT58EDiwgf+oLtQuXlKGn0uUHI9wQ3mwKjGmMsG5P4sfUhuYYdtyKfTHiHbLo4gDnqxznZtOGVZTYjoA0Jjlud3kOlGF5eGPqFr058+Hz5/5h2ote+sDm96+HL4+cuXMt6ZRxsZD6Nd6t3Lth0L6mZMVcxsfTqy3Abag+skXr8L6WJnSZ3hVnafLXplBTsGM35RbUQz5A3D8TD6bWiu5CM939PvPO07bAOfQjKxQBr7M7i6HVacqEEI0dLK34dYk3Um50Q/4RkUTnOMtKC2p/Fb7kC1fbFb9rH3s32CPvG2bua4t5gwnXnXqc//fgeqWvLm5F389+OMknXE7NXFkkAO2xP7NWKkNBTFv/qHh426fgBDSmPGugOVSdrf7VDMMb4D9Q9WXbUsLqED2ouf78cx03ZsgROeNqiucFK/sp/hFccUPO0nlY8AldefHMEaCVsYivc4qnxTkTbIu4EEyPboMeNgPUW1bGAxYCHkm6fs8NLpgFHXeDdm1XoTDrGh3ZkpVoFKHBD0u+xrtxbo5HJ0hJ8+/6Rwi0XK7d3fHz4r/yf9TJBB/onFp/Ey1sQm9RxbThHfArH45kXUvTZS7c4JOZBReEx4OvlPgdtkP9qKMQ+U+WNg5UHrRzDqKc+LZvbKv0mIPR6yDd+rH30T7O2z37EJ35NZYwRlmWyOiHAO2KjaP6+so+XlRz5v1unza43mbq4rOJf9juF8emL14ilDrN+4prGfEdoxofPYCtZL3oGTme7shzg3S+cI3Dh7ODwgyBY8r3vgxZTWfLzYaoSMdrE+4lqJ65wtopzRbcasIpfxxsayW9A+Sf8S+NfYLAfzFwYetGWjPFywLvIs8CeVkS5wNWINKXszaH15iy6wa6aSj1DoAdtaJZyR+hT9Sb3UJm864aanfRFuY4GB9RDAJ/gHJCP+uHlKPvopqK//iuwRz+As+WiAD0Xp45Bpg2w7sYtjIn5pVO/tcNwu6J1IFJC9ZjQk4qajQPURxuEbll9cxQVsq+6XbYra9AdjKWf4cnHpHZunAnye8KMWcwZfFd9clMW4G2Dj2GdfLQPPP/OwhjyfVYzy3ovwFbfBxBR7kIdmYZl4x9jN03Co3KhOO3pScPqheQJfbez+etB2a2u8epQMF5kzOwN/UA+qFyO0sAkdMXhzLCnNPCwMrDwHoyWdjTt9eJx7NdKMU37TPOtEMBw75xct8MHAedTqcIG5E6yQwxEUkp5+Y/015IHItC2NuGmKIyjHBZFdZOiwhB7M6sNxVNv3GJYUYcfcTXb+DVAEw8eaEnKH8An4jZzMFhyxmc902SC95rNIbnW3tO5EZp5vmEYIXw1PTN54FLlv3g2qUmyQwgR9+3Fsi2T3C7/jm8d2sbFDasp0ErwiIyXxwX/Y22AxF5eW2mP1Hrnue/hsxddo46NBHSJ8JRzx5QXCVfZiVI95fSA2jLGzoG8n0l+j7e8ZXFSMFtE73bKYcTK1RRdECOT0FoTrBLSBRfgc+/XgRoJAvUzEKG8blkZkzo6zxrsRmzw8Xy3hZcXuHj4A72OdemDiz8WucdGf/QmB67zwMdlD2R6P7MNm5RP2VzIUVpDZ9KSTamtYVCkXBBbqmstWALEKmCJ0pqwKdkBbtIHZRqRYAVZGoC3Xg5Mq9DyRaY2mdO3WkF4W57qSymFeMz2Zh0PGQRfrIL+GqhxaqC3JxnbdD9Q+eTjPFd9SHa73tHFqm6e8k9R0NR5rMGn4qUZ09PUxknEsN3OnGp0wefX86tqVBh8FRwgjBl5nYUIUqlwfA5gfEbquYUJ9tkZ/HMua5L8QbB2dmufB0j6RzL/SWZVyUAD33gxWX+X9Ljyvm8r7ddHu2lpoEzCmPbUbA3uFXUrARJaDT2xHQ18vQqEhb0RM2Yaqsgr64xEqzXFitWPJITA7RmIDJtxYH6GsDTMmvIPcYvoD474Nb3fAx0sMdKW18DcHGqs12LlM8QePV2DdQafXnaXwVgvKXkFfPiBW1or40rOvc12cazfIytltZrGzrUJ+qoxHwDmOwRZUfoAE/7RJdqTd08SKPuj7YqWkTMSD1pjVZG+ViC3An/Kf/A++yMnYj22Renu4u0PwDVJunMaGqjZNGe7AzVhq/tYcnsMODM47p2Nn2xnhG+4S8hEtnOUXtlh+ubcLhGr3DfY/WSavWOojoXRk9MfnmMbONR0ew9do46PR6/AVddo67APhIluRXKxgjUfO3yvXOfAt2vye0FwsdJ0x2hg6glJj48RM+nd1AWRsN08DZz0zrMBt52Yb6THKY61to/1r6NDCtwmK4GWTB6Iw2ZjYiQrNB2N/K8mfJwYvVnZ/D33s3I0AimbzlHHonqSyjTU/6KB1O+IIq2D9FR4Ng8ykPwa6w60OtwD10zqGf7JFFm9NUGJWdhq0ZiwwpamW1qGKsbbkn8f6JV7kg4B5BouLPnzmKmJuf7APLeCIevOOUx4z7WVziKNC0MfGaeYzhumUQ6S+LbK8kV7TYaUkBtkJU1rDTwcnOPPIiJLFuXv/VJjP8NrE/AdtvrMjhnbZgxPH8BydUtLX4oD010WaZTcpO6gx0G+epqKvihjvjdk0EVj+Qq5mLbQfsV17cj8nu30Nm5U2vG9TRtc+/T8H5HRBVB4j1YT6ZzmBnO6B0RiJjVhys5+CgwH+Y17XobJivCOOc7rKI485wbOPE6rSC6yX/A7inNPZH//Vv/7Xf7YkO5BPTbUnrbJ/4sG4n274Vkd7OG5Malf+oHI90FYvbPIntAr28FYuBh6fyNMejPv0yGM6S/N0Vsd15cA3UCV28i3wCAlzuFSuIbhCSrVPme3JsfUFVRa/oRaoywOTLX5Vo0h7tBV8UQT9fvCc4CGah7Q3SK7//AbGFp4R+CBnviTq8eXp8Hr/eHh+fD3wOflmm0AeOtaGPZQYib6LgOYhxyFTiHbNBMubBoR4KG8paU5cwcAgmsgKloInvCxLIsDP9FIRyohwzQeKf7r2l5f9CJ/kXaXcNLW7TfVMXr4sCr568+PN4YZ+iv6/+WQ+y7mabfBRw2UAZXMt1ezkbdE9a/t0LLtsGzrZOaRefSJ+fOJP9n853D/8VS84eHp9Qjl85o0viSO8odKeJV7pwExm3jtgpyolErIBOS+wDX8oNvsWMSlMAotXTL4PwWRTvyYHDkGIhSAjyZjHcWpHBbLBiN7QlzgXR02dHwOZOM/sxaijehuMMKo3A2m38CUy76gzayt4z/y9ab8TJHz4GDpZ4P1+UP3uzcde18JZEBKOhsJ70Wq/Youc7QrGuecVxlcKfWBnFStjCCtN0Q1d0TcVj3IYoDmhNSg2xAmAcxjnW7aLmVfxx780Ki3/isJZS66IIKXsXF5RJgTNTMJqukjxVUSG2kbGOPc4Wimi7/kSA64V2f96sD+yL1j0ytep2HrTgtEgR/ljW3TwzpN9NsE5yTfX4JOHR7qp8M2pJyt18zDIgUUcpdG5G398cZEuqEBhm2ZIc6FnKdPTofM1zGjjxV5SJDNw/ezltNMbX8hF3hd2HCi2y1hXtII0iY6q5yweqxVdIFuumcfSXDspgOoNur3hwF72BPkYcM3AC8lXfylb/jOZDaUXS4Ko5VXV1tfGSAolYOmo9aPZ+EbxLX/J9ONfsN7E+pIvIvW15qdPWKPe2HqTdKofjgFIA+ojnagbROfFdgr3D4+H+/u/Hh74sqdffjk8Pv718HjPMfgoXyFfvig1wiUGh11PGN+nx8fD2xPWenxpKP0I6z97hqm1x+sIvqzE7FT7h86aX34SL46RCVFRfaScJURzCqLp0j0hVwaP+/yo6GB9z+pKmqUN1NoOb5ZDTC9soV2669IRQOWpkJj9Yi+SKnYXG34g/HCJ/x+K3a9Jz2qYB14452HMqgJ4cBqwl/wknxIvpRAsZai9JX4eV4pIWWnQNAjbTex7OpI0iKQRr9NkB/oirvU+8VeEGFc313qZltmIMWuzLni4mrEZZajalJSTZwVScojMcUS74C2Y0fI8K1BooPZcwqxsA6x5a7fKWVObwHMW/jsTDcHyTrsFjulSbYdUGqO0BceadTJbOhZcbyT7MCT3hmtyqQlHoMYni0h4BOxqzp32wjfnd3Gh+fzwypf42RdlF5xHkeaqjC8qpIPxvIcDkh0e/ZyHGlaPrJgHG1Ee8qZemgKAhY8lrJdklXrleA725K8OI8GhH/9dTc4fipPeWsMzgZi62/mRo4l9IBKP7Ry/eInUf/hf/8PfsbgFiflTaG48cfPUfgKtkmZRWA/KlwmoZ+CDsLkgiGcK2TOc4rjMTiLvh1t/rKXjKow6MeS/5L+DXDYZh1jXV0ZHN7VJF0ELVaA0G7wqoihIM/TzGq/Tf4cygi2MgYbUDwp/2ixSAAaSzGYfHHPIrwxioeZVAKRUp/Ip8Gq1rzJ64gGiswm0YVjWKzlDliFEjhJftAHvU9LkpC+yH+mPiFkOv8x3RouWsvGfx2hXHKyoReRN1C2qHUPPf8JzKEsg15vRZaBO+IXuXOCL2u4fDj9/+Rk+Aq+MZ3rJ10OjaMjjJoqyfWBvecIjT6T5ghdFit0hyzhIbUbWVvULRhUWqgx6tK+X65SyZtIbI5QjNtQblVQOAzkLouaMZoZJywt7fTB2dzKwVcZTeM/QtNsJ4XPPVsz6PsZGgzIoTlMqam013QxzCSalXlSf+VdR5m4nqseGtkbkEmsatfWPYtAheTgLmQZzqeYuBJPAYt3xr+MBNgszQy+oCzm4g6V/th4RVMuSJQYmOYJZjWhxnWZkHp3X+ef+EM9itENfaYlGCX0Knkw5ZQixr7YDHAa8BJcpo/wie0kNCyzbLRf9iOhBtlaztWSZB5xmWbsifo3D9RF9IexlcJ7ijaA1ghqscHKr1soed4Adwxaq4pK0E9Mug+QBg6LzSDaLHLPWcmVDyWnGhHVW241LvjIpPupzQHFdcYc1KF8Wgryy/kx1YWFPATkZ+hHLpjRmo39s3QZ5+UIRcWTd68Mt+5rtddc10abqqL6Fh+JjpruJMB6H4TchJ6Pij8FngPWSU3GMY2+8TD8w7AoG0+YCxi3Glg5k+zWEDSmSScV+4PhDyu0aJaS91S/n+Ggxvr/Br21IAVo+t/aFz0B2n3j4+cH8Q7VbzHQZ0RfEkBjVz8PFscVmeyGbIXBtIP0Z4Oe3/gJoFocvBmI+I6pvrms6tcGkkG1vhYsDDAyX4UbcwfrrofRvle5ryLnogiMmrJj2bIPsP1FtPJoCyQZHjMByPtZSvgxovgCinka1p8PGcRh1BE/Kt/nvIhdf9zhPx0WHnLfZfmgyjek99b4Z8hy0kDdngBD/Yd/SN/o0aB5BLLNqnsXZDgc85xV7Kh6/ROqP/+pf/yu/A9XARrhRe3d9c7jSnaecxPjNz2UxNPm9orHXt5cSLvD35tvXpOVdpk9PT9rNfX191M7u09Pj4fHxUcKWPeBXKFU3hB19BveM+d0zt4JpBJYj8I5YCkvZdLciw83hkjJf8Zsrym93zpL++or1mSanN8jNY4T4ZjCKnSZD2UC/6U9Tk5Q71hg+nrsOdUzwCKZl1HgEA7EdOjNN+vz0DLtBZt11+nzglxZGSkb81rK2W8TzuxbM/kpWeLuxI9+iJx4g6jXOu6xXchZFyU5gZfKzf9h//Bb/+nCDfvx0c2OLC23goy9vf9I3/n9BsLtP0be3vNvU7gzg3amML9HfdFV9WbCGUH2i7uYvY3ozzkw4Mnkg6h13IzmA7jrlCwJ+wbh6eDw83f9y+AXh8Ze/Iv1wuMdY4zdatsCIznInKzHg7a7fYzBH8b+mW13RpK9PD5CJmXY3he5EFZEJEb46M9MQfYWhKoMe7et5+0Ip2yCNdAL/pu/W6/UldSg1g6pDnvo3e2eHkUzRMRZ9NWww6wKss0XOU3jP0LTbCUCnHc6lY9DaPXX05vBb5TIoTlMqajUqnIi5BCulo3nBURY3iSjOS5SVqdZekZrNVVYz6h9FRzRcRAaNr1z1zTUD0rYuQXzJb6+VXGKTIMfQM4lxi7jzjViLZQTFsmSJ1uZbMKOOFtdpRiX0A9kWhfQb3gWnPGapzGKrmzh4MnK0OBZmPjOA1o2GxN3Q2ZuoWZRM0iFwhcg0U8/Ioc9Aq7irlGs95iEum1UhcLpKMuoxtI5FU7xTl2tgziH6pYfah30QvTxfIJ9rdrchOQZTJ2XdDI1JsjiCtlYCxxHqxzqWoGqXvFCBjLzbltcDWqNqMQMCBqod7bpsHjnaoxYsa1Fy4hzt51GbeqClX9/EL54i3NxYzM1Tuy76pDUmK94gHxlGC762zmbA9Q1jrtf9Gujl5eXw8PCg+OWFMfKY/8YyhIenwwOOn1/uYQ+GB9QnDdZ0B9jHNeDdibq5GcGud2A/tPUM2lf+Ou3Zr7fkS/A7XqOxYprQXl9jDUHlySysQ36WIg+L7S4oXtvYtdIY6yWnIss1ggtakGn7snWEvjOQM3pYvxCJO1DZ52uIMrqzAbaD89N8YdeQ1+4Ux7ikD3lQryCutD/I/uzCl1f0L+aNwjrBmx1iRF8QU/Nowo+yhFk7p8DGIMYYdde1Osaaj7ebm9iQMnuYXUwou6OXdok5ss6VI6zaYF5tl76ktW5jpYHxiLRbdWZTngdFKCpiB19DzkX/TEzYgoRTDy/I/hNVOLbHI4qomh/zA/X9m/GmX3Jj7gLOxZguyrO+zvH84/mPc3PE/MXFG0vgjpg4GHj6lmuGuJorYgww5hjwspA/1OD51pNbkHUbLBu/P+S+WMibM0DI/27etk9bXvEMiW6xA67UYDjZF30gTuoEgnPS5A7UciHjExi/WbXNK8sPkJ8WeGqVgYyjfq1LcNGgt0fKiZDWC214rGIA9BYl2EHfbguUlWJMsmVOMlkgAhkc7hAoj5WYg1Jmd1U4LxcWSBddAjm9juYbjQ5RUqdL5jnfhn1RRJB0KIe57Ei0NgiVGtR1Kwr1hOK0CKYv0Da1YuNUH6GlGNEHaj0iH2X5Kmqe+gidSDr7ppd+B/9DvskYd5qSmFT4834lGx7zP5DcwdAK0wJl6714Ivo2jiHkG9UblSFPkzFi3tGtN+zHnd74e9GLA3AMX7DqoaEdcSwQxS9y1DpYggvQySjbK9EWdOIOoXnEEorK+BhhUrSOSc/WSeM7wkjerXIe8+IZn65utnXX3/N+iMK+0kacWG0o01ZepW7PxBmM+KyOEWJQb8Us7bnB4bxnLexFr8J7eI/MUTEo9ayqa03F3BHnoTXeZY4hOqKjo2PF9u8BF8WEzbdKeTydwc6AVltutxEj24ZH5ZEdpd1on+KofVcxqBl9MDDSqHuKX0SMc365s4P8kaRvWJblL1Da2tIzzmOF1TG4aAu0LdtRTCFxDsRZW0V1A9UJvLP8yNEemcCwg6+XytJI5zg7iF+AlfawFr8PIQDWo/xlXQVYiplKVJRqtX6zFE58a8oR7fuHHS49stqy+lHJ6uVZZgCLljtUv4k4o95NjBIRWIalow6TngiF+Bk6et5CR6/CqLxuphiQnuDzSVrLR3PsXK2U2a4YkNbpvF1xirVfZeEonIBIV6Iqs89lyCC/fF0RWOaciLD10g2AUStZB2IiSfjzkPdxxDIRFlezNv+ELyjqkDNNLn0xgmTxC7el8eadlvVRZLe6zqk8WOdB1873h/ufH5Dmut4LE/JydlGeyhZ2iLKRfXK9FQxNsBGhJ21a7qguc5jlZcT1tp1/6aOIkVX8P6Hk9EXL7mngIp2AI4y/N6z1bfjBoFxj4MwYWer8rRjKHJYatdltO3qfbNHykh5OPq/n52xXXOPAUvokisgxh3isFkMtz7MxcRwjkUZzyxqi/p46Z0GWe9F2zjBCrWnsv4FshA/zC5zvaD/+qwA5kRCO3IHK3dmYwOJnKfq2NYHs2AgD73B7eeYzFeuOb/4G155/at8uPz3y21X7xujxMYQyddovve2AbXuCTHWXqfH9hMA2bg6XkJNpu+uQz2m1zd4bxLx7UT/1vrI8luMD//wW3nbnJcUbja0tZ8Tcl2ZMRDxH+TajQ+7CstttLRoK+0Z5ty+/VUMMO73qsUfP+qaBfSkxG8SOerQCGv9aIvr+GfULKpkQO/ItvL4+7ahSjegDrXD5KMtXYXm2YIe/oY+utHHKO0pvDz/e2nNOb264uPhRi4tr3nHKPkZMnvIJ3iXSsS+HkWiFaeA3gpwXXRtHETKM6o3KkMc7kmPz9P7hZ915+vDIMflweHzGuPNJwb9HAaxHY/OU6L+54p0L63ABSOvJckKN8ZoQ4s44lmeu0g/h3OxTfts+BBmuFI2xmFkrpiezb4l+PtkjJw00no8M0SMjdPWynftq0z6IQsaz9lZwQhVhJNMWXsU5R17qDEZ8lhNxwqBekHe8aPXIKj3gvJk/a2UPumbfxbvnVbGcAyKr9WLjUJaIae5Y4815qpxDOqJswwVyt64S7Uc8N4l3mhF+nxfi2fg7B1ol4gmn1QbZGrUs0JZsQ+a4D4Oacci4c8BRG7E+yXFJ47wvz+Hdg5ajzwbT8T2C8xiw2oLyzM4u6I7EEoyG6zzF6RzNtR7B/GIg76xqrpEuFNjuSmGgf9JOvGsl7EWWb68XKpccerYiZWCp3X1oa2sbm2ZVHSxRhLFEXEDZGtVGA9cS0o9t5aAyVMDamc/0Lwp2cLGB6kclqyQC5Npn8rgI6qAyvM6hXXAU1waHm8PVldkqQr0rlXz8QqzMVUkf6Pmom0T47FKsvXitA/3sjtOnEr+8YK328qhnvr68oddxrOe/ouztBSP5DWXIf0KsNXzcXgQ0XQB5tEaCWGz/Ce2/weZ87inv0LbnyZqdW1cx3SsyV+bbrwYJi9EKeLNrxSbJQ4y88GSEWIwX7tC2a8h6ECMah/qPMcLY1abgJR5Z0KL0BRtb9jzmYN0iZ5pccQcq7xhG9XKNZrz57MSLekczfYyxKFgX19IcK/CV51f4EcfVQI8sy6I8ykZL4igb2SbxXMMGkiGa8z71Rbj5ZNd38SWZjT1Du3kaPgqb8P0rneyNb5qpK7LAXVkSaSf6imykb/g7wuyyImzJuOvc6pXnw8hK52/FQH/S2EvdU6+PtyH75BItLzbBsWjjEfMpEuNAv+avi195P7o7cNxpau25uBQAB3F+R4ysmJp5LJBkg1ojVbbUC0R9ibSj3ruR5V60mzOMUDaEaUJempeW4lQS+ySx+ezTCvqDR25PAauiwR2o2kDVZIagTcnrK03i+hm8WuTkYIy0WEDgJg1/Vv6KEz5PJfwZQplEkOQJgeDOLn+iw5+T0XGjgy0O5fjJuly08JhpBG6McWMNCxv+Ftt+ssKJ9kYPameaP/FWHmLbZP2EmuTDDVZOxpeYjI02fvoCN1X7r3wou265hix+e7QIFJuca4gOGHlNPUcZ1Rt4GlXlyU5iS/FJ2LdotBHtihiHsaD2vh3A6nMYFalRV+Q4EM/abG7Oegt2aVEbGlfr6TNyjXzEHhmBuexTRjeHT/Q3OujtLQ6vcYw0f7bPkyqO1f/el9xzZTXWVYyQe4JpBQih4Meks48Klp8dXRtHETKM6kUZY5Z7F3HB/vDAR2LwJ/u/aCHNSYD+w3EnPzdC1EWKBwi0XzDlKPCERdzQrMUdknCeRG94IpUB8i2getMY+tlegDwgJ3litkAGuZBvpkEYyjZC9ogOnbzfDyhXlnuvnBOdp7y6etnGfbWp/W3usSp7ZQdOqCKMZGJeDj3vxjknDHpfUT3mjeoQTu/VFcKVB4hsxuoFP0cS41aCGTeQbAG1pGkRbWQcq7OGEa864js4cVvHjjR3oJqNeENL14JzlSh5TtTvm5hGAaKmHvuH+b2CkRdh1tgKeG6PPqKnW1dxrlWE+XM2/vaD7bVikn8NubVKFykrHdHkvC2YmWopY0ZXkg9ltIqmW9zFwzPsnGUxQ9zNwRGgZeKa/0XHHIU1yE8+UeoYyNEkIpLDKUlH4GYH13IW2mMemieVDXevZ0fwJzInIeEkdkTCEVhqtmEbjGOjx9bTZIe1qBjbJiqhdQKqXl+/aq1sPDiruH5ckCvF4PIQJYkEVIlDrj0oozaHefyMCxOu/fugdYoouuCCASxmMFktv1BUsoRRJn3FbB4+Yhs3zCe95XHzlD4V/sVg/CIY7LEICNCPm1nsx8dHXk9Y+oUbpNwE5bXRK9dm94iZ9kdwsS6P6SJcr4EbXwbLNZpKpbQ1oeBNWxKy8lrIwf5lkL3Zj+Spn9zDYdjPLAKor+lE+SPYupvBbGOwPrGYm9u2ggTvwV0Gy5wTkTdzOCwWGLUEwRtMpCkXAX2d7dC0LluFHcmLY415L34c6NPsV9tAZS/rP110XCItbuBx/cPl4eLyB+sz+iny5DPAE3g8P9ld5OziHiGCZoi+PEQa1NtUNoJNYaXdPbAxWGH+yTEYvmpMw962ecp9B7OFRg7z5a8IITuVx2Fku+laRD6bSMHOI6cClenHwU/yjBr/TjDTNftBR5fXaufCyErnbiODvpU3UalR7CvkoHm0wzU7eSocC5f1CE3LTeA4fj08Ijy/XaCa7RRxx8hemmmyMqi+Ph1lnjbCmE5i/iYG4i9grDkW99ULuGiCRNlR911I7S7bZGEEQzzOKJ0WbQ6hvVDfvsjlOc/KtO/mtmSWcRpvoP4hJjO7df5K3/4wj39mXEPcearNU6X9J8OY27hbG41vgfiDtbXt7SnYHaPXt9w45TMvax7vTlS48zhoEe4gN2XXT/YZpEt8k5UD4XE5WXf5RzBTc3j+X8GQDzPtXBEfu+xKBLkcZAVjTXc2tAlbbIq+I536jv3In7TwblP6gPcn+xH/3DhlEBhHeiP29M93Ce8iG3ccg/bTfX0ry8A8DsaZplu6eaddM6LqlmYW0Hg1j6johHmHbL8OzL4e/r4RfX5S339NnCpgU+/8jjjqebZSg2bKEtrPb4XjrQ9noxOELue03A9r6WPYQwtkHWpVT414MW9nGxm/pnPVOWXdZDIQ2UggZo60hVuqj+Q6N+tQnnt5rrU1MAMPPa2/ttV6TCtFiLwotaNlnDHKy6h8JGOBpW09nNZPDj/lLrFaUMG1v1rFh7VJO5iOjNWyFbZhFcuynnxWu4epEGtIs0GFpevLoY7DxKdedscKA+8k5bNGH+IRSgqRdju4TWgwZFuZ+OnT/pivoyWwLB6cHJxaF19NTkGrb6DNG5IETOQhtlttgq+61MmW2Y6ip9uB/aQltjIs0/r3OGY2y30XfpRhdWmwueWnpV/V3mP0Ppl/vr9EjB3uO5iF+EdU68ztsYpk3hM5VPR2/Q7s/FFovfLXCfvVKxMeBqBPZmjzdBO20Zk3B8yvdYwPzTGWHKDPfY/3vtvzW3zXft/ZjYcwcszdMd3GHe40TdToajb44//93/zrP+tu05tPh1vESrM2/i+59wqG/Dn5/eO9/RT/Fcd6lunj4fL11Xfv7RtNgX3Cnd6XeED8k3bIudseu+m6i/SSP8/m5Hl7uPnE+O7wicd67qqFO95ZqgkWNIz9mawRrB7aBh3LJcv1jR5IrW/wtHfMwH19CAFL8FtxvQCLghC++2xgzGB1Rqj1lifNdjM8KE3nwpMyWAZyrMw6CLn8h524+c1vE2S3IF6A+gW8DderOflGfSfPtWqnEW1DLm2ib2oO0Ne3OxnGtSxXdxfz7tO7m8Md30Z5Cx/Qs4DQ3+xT+EPcQbG6zvVmF19ErKBRGWbaWm8XchtbEKYb1UtmZbe+Yizy7m/+ZP+vv/x/9bP9Z4zN55dHqEPi7JfJ2RyX19U34tvtGiXirl4RzvvBIs9LRo3UovoAevlCT0lenFeQrH3T0Wxh3nFo0DjB94iQe6+cM2+e8erqkZQ2Ho25ie2t115RbW2wHgF5n9I1Ie8MwTtNjRUTBpyA6S+b60VDCd1hRl/Ec6TdWUTQjqDg7RGUgcQKWKmUr4qZEZYfg2U91mhnGPfqiLsjFdWkpWItgBne422o1q0psRr2zxFY9U0Ia8e5tfyEMLWruxZ6WXa0EcgzONtdY5FHbaWJFGPe1WB0eW2b623BWvtE8BrL2eVEl836Co4QtXhu4BqJv4xgHHdkRJqIeAk0ssnJrb6Wi45lNa532b+MuT6LYHce6q7KlWC3r4WVqLj5Df90zDupgZdiFJzFI0mgKlr1gzle31q7RAgd7Q4V5tlvxIzeaAmNRaa5llZOBnPM3/FZ7krUeMC1gO6wfYQWyLY7UfkYL740ay9MxoxL2bHmpaSjdh770XSKY64hwxY1zTq88zQw6rsm8IW4Ly+HJ6yzuGHKn8rzpbjhC9Q47qw1X1leHxi8zTaCOFXvkhc0vgauYGv45HqfSYRntucsoKHK4w6+FosM0EVM2eltLwd1L69FxHSM9ZKN6EXhcQyVAmbmlnpbEFslWep+DOQctZ7LeMF81Bm2Hvdt0D8wDyOb53XaOt+BqhQKOSLNN/kzXr8LVcd8tAI3EDHPvD0enjjfsJbsxM639sg/gOZa8DjK+7LIZ5zLjm2GOG1udwuoD6/lYizG5ml701OAevM6mD7JqxtaS7MPHd5IbDfb4FkeHYfLvlOFJdif2RBZpu8R2R96MJ/li/6v/UL7vttmDvLJ/TUa3R8B+l4ehxn0xdiviiBBNytNwn6gtQBX6N22r7vR2ZZfF4ctJKunw+/lYUjqLOMTuJ3fvWzefN1EFgr35dwxAUUNFA476p8MtsG2106xHXjnqUTV5Iv5gzHq8jxHwWNNb8PWNElJgftZoztQL/7j//Yf/47GjAdZty7MBeOzXgTFZ/nYyZXZ9whoHJOf7vq85R2htzYRcgJ0Fs96NpA9QDtg1exOVxKKninVi3vPnIF3ctD0qD6AhKczpdsF4ETMmPJADxzwW2LmWy8EYY1d0zF887QuesfyLSDyzDnVQybZysYI4s3/SpwQ9VJ96oQonCE1UsjW7GgYNuSwevGljKvfYdDgEMGLfQ8/0Kb458NPfID63Wf5EuVkaMZ4h+xTPaJeEXOm2lbMVDoz8rkr9GS3yjfYzxhXX7780+Gffv6CPG6ekqjvlKhokRLQQWqUfmxpsmfmpCEqJ1MUfyo5JbWoPkIhqtQ1y1J1jAEpeRKqmN85oi+PrWJ7zOptKduA9/bBEMHUO+gc/TSVsy+cNThiNKKfNbiu17yHvbSvl5rC2dUSgxNF5OyVtkdbf8RtBYn0qghjOmmOt9SCY5zDxi15rVKYqbZoZfTjUXC8PilCvhLPxs9YiQY7Rt8qij7lJG3RiHvOGdmBGMk0tlmLNX6GeakAe/UmM1/BH07sumMJfGItE3ELV77YYILgo09DrqZzIv9jfGHxE+dJbqQVDFRrNwMCtU5vu9JGQjlHTxAUoYmtrdxW4Q9JQ7bDDRm11/Mvda0e6QhRST6uQTyH/8wLXsA+f5ihyltSZe5Q5HCtU2ZbDhnKQrIr6ND0J6Aj1yviZo3UoZSskxQRiiRJJHq2JxzsS0XFjnGHTF270faWDIz6PFDtVMvYd8aDMQPPKuxnZAbvJaupmltQxHQ0/HpHmuJUSQZKHQFl7m1I9yo2z84nscyehP1SDP+wa5a4jle+uJl9zmuhuB4HPerFuw6+/Mzr8FjzV5BHgduupQA6ewth50FZ4ng2mJ6Mfb+g6J5bM8lpr5hXWos5VnykoXTbV4yMYGhE+FvAuikcWwxi1kYvKv7bRuujreuNnTX7dbUh1jfoG46LW8wHPaJGuVsyIo4XS66ODaKZK4Qqw2K4TJDn70W7I9/awfu9MHmsQcwuig2WV0zniWLLhJx1vfISqT/QmPHSKCMM2OTFEIstNabgJI1FXDAWiqwQJVwdbm+5eep3mPJuQ50o+HN9uwORG2i3EeRA3JyFjHAkOlMJyJPMCiZ3ld3AIkOYkBlhzFyjrTmSvGCPh2UUpm1bymfo2U6F2IGuuTHO1Rgxa9DLYgCrD+ED8sH27uJYwI/QrR0+Hpts+HGwYYeRxYUXv8zgYgrBFlIPoKDzZKMMDOQ6PK+bdY505+r5scHAX7vPf8e3w4f29Yj5exv8CIF9oI6Gxq9suPRTDsUPFTaocgR7NTX6E8/ipTmtc37DOPU0Mcdxqw9PM4O8s9nf16nBLY7qX22LGyFMc6PNNtsiAFTN1Qv60aI8sMX/gs9WPHejyTYgxi2VNb/WYuujMPyg9IvY4YD/ne226LQX8/nBSqWHIyUdcw5C6U+H7CYFa+x/aygl6yRTUcrFc6KJJfBsLM6a2wfTc2svnq/dXxc4nOq17cQKfRGPV8i1rgfP8qWGCNt+MB/gddHUjebdd2rZmRDTjV3j0b/tWo+bxXYnqhN2Gg7H3cnyfgVFfy2YmqLtg9+xH5MtjIIy7zeoHVOmGkc57Asydrv4mfr6uxpaI2EsL0xX5/ENWDHRH//dv/93eolU3KpcbpMHc4YH3rH5yp/s8OcqrIJGeT8s7/W9xKQXL3JSYD548KGtINOt9v7zhUvQMubP8Plze/t5NibOK6vLlwjxNtmb68wPAYKzHlk38AxGi7IE1aUY+LCfUDwjj2+6gnSmEMB7gpkmJ1qgphdI9zjbD+SsdY6V5u5l9g2rR0jQy3OUDzu/oLU3a9N+Fshsk5U82qrsRWvPUNN88yZRdKqiFdCeS2xxIqtnPyVC/w5vfY+8ZRthCvSmnUGZxuzCl4DdwAdubn5E+HS4/GR9/+mGPBprFuR17hoonkSMkBEmjJDL+7IIXxnU/A16Ugeqq8dm/HJ/eHh8PDxx8/TlXvHz0z18CdT8HRf1oKP3CrOMeaEH4pJEA0yHy5jfO1iQg2AJjlOldWj9GRhIAIp43U2E0mBB/ECnAELZdIdc73PXxJrdgr4/G1ghZqXmr47praGR+ig4T4y4tN4euXsxqxctjMrHY22IrG5v332mSAgGCeSVQ1d8FEOZ3JGGGDWyRp/pZjwDTt+zB+iBKig/04/gWSrluTHOzQ5PllcJxSAGeonIo0djliNo64+4Odwf+MtYV6FS87EDzGSSAWltfOgAMX9n41Lp0UBKjeA8GoI42KoV6eyxPjmMEHNOBDbFc6x6Qz/TXavpGChitWo4B4IXH4tSBbIZdNae6lhyAeZn+hEd83I4jlmLXkL5E4l8n/6tF5Qyw3/uyr/WERxmgLLMaoKdabgGI0/+zJnH9Dm1gcDzrcV+/Pyi8yy3T99gTOOg1a2H9MeTNkRimvJxHffGtSeOLSz7ILyMzQXKpsGSeIGYH2QJDDO2zX/ZSCGYmLQ0GdviT+MvoH/8JNlsCnha4PodEd/BIxtBv+Afa03+RJlvEB7BuWxAfzJBDq9AKUcE5ekTMWW065Z8/VLrR4DsUN8C7M8AOvYjX/ikYxLxeof6MaRjgn19DKVFVGGsmkuVSlZNGOQt0s2LeFpAni+XC6gjfYprN7ahF4lQb82fFmQGAYmYwDyv9GtkADYOKDhjeCn8n/ZpX/LpMXDcGttQ5TRjuOUNG/y+ItUrCAPPyrYijGiBNqS9zJZ17AjN/MtraF6z+FkadcgprtVy39gYZCbmth8uDz/g4MbPi7QLp6S3lyf1yQu5sX9qQxiXoEO2SWhhCAqSQwaPXQ0iJd8NjlGutfVCYG6WavOU/m3XfDaGSUlbwgd9ztQffTPwooGLRJYOeaDma/hYy2ZDtwGNskAo78EXWpnj3wxogqS4jQxa0LJnwXolPts/64HfNvjFh86HCPaiokCde+jT5oJhNVjX97wYXvXyKPsT/HJAOSjXPhAtiljjIALAPQIUAZxn/CzFoXAEJqu3V3Cpvag9sPFqWDyxpmdPyA6A61iOPwB+Vhe4drPzWjEd7CVrFZidA+w/2tuOeKw56vJHBJYNXiKV0WyeMl12rVKjXNwM6opmQE6wLQW+HOqKkyhsiWP7qZGFBiP2p0B8ajuGnnk9BlVJbYHWOineirg5gH1pwewuc3e2+xh8lUYK4u5H+7aRVsbfld1hjAyZu3TPAFs2T38TcD3lBvSJB45FxL55Gn5id5fsM8o2jx5hVPM4txhLe9st8/GpfT5tcK8058Fsftg7d/yOvdjiSJlmL/1+zPp86qGTZt8n0Uehakq9Ihg8NVX4d+yHzaD9unaEGc3HzEvrLRb/TY6MM52nKrBKUv6obB9Qv5xPnw/3WvO+IObdYBZ4J2dtbXt7hXaniHvaaNB1FsSW7Ix7aLjho9+gW8KYNqxPFG8Pyk+iE2JtaDFWFkgsrhm2IBbYNIyHolJ/vBcho0UN5pKmFl31tb7RerkvHNHuVIKqH8PJdtmEuYW+DdY15nyxB6vUKOBSnvxsvDLDywBahV1efu7+kXbacsI4FRqvtnkaKkgv+XM+pobU0+G0LY4LOqz2O5ZoTLndajPKd8ygvwr0j9Dg+F3CLJRPZf1pjftgBTEGPBHzy7F9jzIN7Rq7S6Yal78RpNljgfm8HTZItlByzE8bqJrAEMiWzCOwZ+QocdzB+FpdQhs6Ig/66FHfMGPQn/2Mnz/FVx5i8SAbephiVTwbXERBizPaY9JGLVonIotsVmlLtZemElTkZTHgzE7VvvrZF4LlHgMo0D95MI+kZZ7lB9cIx2A19ZkVdW4taiuBthXweanlMr/3/TV/wsHFwYAHVYvwIYgm22a/LUIW6GxjyZ7dq83TeyyyePfpkf4r6iTdFMHvUlaHcW7kWw+t0YzQ0o5rUo9OFx8LQh64Ai9lLZyGyq9xaUce05HuQ4u5PdbrLTGi2VP/d6xhPlY+Hsv2m/6UC2FkcT70IL8vIWgcStP/y0nEIn0uwfw+fATGfmo5jQqul+b8VEl6vwvr9f20WkI2Rl9mYTTDMicCsdQ2oN6BONFLOZwVCyFrK8O2ehV24LzyjzhZXhExycje0B8WArZG8oIVjIstVxujaCs2SCPY5ql9WalNU5x3GaL1ENnOyYyNo3Edw2qSfiXob85jAa65FSLNWCUYAfZnqFzRlEKLMvAsKF1yC5easw+20dOHCbw4Nk/zfGBpaNbEaAP657CEWXdp+/xFtBmnOW5gbapdxUfg5LWWheNAu73xj1WOMhe5kloK2iiOqMQrkOru57Ix2TjTI1U3I7EEcqp/CEWL9hokIzimQFoFpvsQZV1YYK5xcs8httmLVBEcSCpHnRE9CP9Gg6VPFvIabQbttW6zwLJeYJy7H8VMkZAKoY9tqOqPcchLWtKJNtCfM3hczxkTVVoEb0Zs37N+xx6YscN22YY5/VtEmVM3wSwxHotuJW6iaiOVvtgS6XyEP61HGCNPwUVYnqv6MbIPSxk/AHXYfizMRTfBLN96bfjx7OmFf7AZqt88fUAHYTHJXvK8XutYwPRIXazjETRxhmaFTUi5Xu89MD+rRirNLtSoGaPUFKHCALkIa3WLTSiPbZAwOWHTwvn00m2U9ggSl8Wg2iyhI1uSPYA/PvP06tZ8gSdOxghc3wQ+bNP0ewd9gOEB/sC7T+9xcffAzVMflyyUccYGChNmPyh50wlyxM9qss/2YUzf5g7a01hYQzs32FyzB9a6nap6sKxKNzPTuO4SU1OvINfp65/C73fM/OlrosrR9KO7zsrpdIw4gRA+Xr4XLVssPXa0bmBOzEt2gbjHGD3eUzfg1mzmokj3ll4ZlecQ4xjWRAKGM+OA7tsiSxnpVvLcBUzzkCGotF7tFKtHRi0aBdJbzaiX/+LZplz39iHOtzr3Zvhhl7sdeyvmBVLnZMtzNI+v23UU0/k4LwhS9Z7TXvQXIxUr+Z7db57GujDSJIzj8YYpgX4qfzhSnyEtH2DwzdMmDzQMgZx2RGv710J7gHZrQx6ZzqF3QTf11FJLUb8cR1TiFdQRWAmPVNmMVoNOH8cot5wfVqbbs6DhfVzjgYsUbLNXS6V5Rr74YvMO86zIjYJRxWultXPOB2CbHkcA2TlUXQX5cdkMjgIVEtQvHRa054WMXTJmxh/qTL9lrFt82W+/LZS5dBdGVom8Orev2g5NstU4RSnomJ8ZMUbWx8oW/D4sBuhN7fjjv/2H//nPr5y0+XzFx18OL48Ph6enx8Pr2+Ph+R7h9Qlk9jwB8uBTAvkZz1G4RMfrWQ04shJSvWLRxmcN2XNM+PQoexAEH3yA4zc+xYW5RkfO9nwCxCCpz6fqA589Q7oIrDeiWwbJ8/qIVk0+Pr+Mj48UKAJKPOGxpU1iwsv0rKGo2CIebTNC8NHzLJ9Mbg4Ak411zbo4XMFgeCVRSjVnEO2VWqujcw3kAGAweQogRz63Y1XIAmpTwed+YILgM3N15/EN4tvDzY989ulfEHjcbZ7y43gz+7DbBl8ZMBqHwyP84vHh8fDL/V8Pv/z1/3f46y8/Y2w+HZ6w8H99xph84fNOMC57Z7l0H9KngU+jiU+pXzsTrowDPsPF2SBliQZWoTyjJYNjYZBtiHotzC+iQYvDV/gFAt35jSeGeMAK04xWTgpDuYgmm5rXDEtFXgSACzqJlPOZEbTVPssZoC1/zzkoeJNjj/HMswVRk3HPeQfXqmLLJjrxo8B2RwY5BvrR+qQ6QDQyq7OFZgDK4efKoor7Oc+hMzSLJX+ul82RW57Q9z60ko3llL8vimqGpew5Z1osYrLnRRT15nM79Ufb8HlS0InnxTH4vDRPCs2Bg6219blcyTlMk2psu0RZnhdlefGcctVD0uq34yf90OJjEWJ5e3nOWYzokaKhWo2G6HnNaPcjuOVW2hbqI7v8XHURKtuzUPXMfYDnL/7FuopPC+Tzr/RsPD0H68nysQ58wTm0PBPTA8819txTrGK1tkQSwYYmytT3DJ0FPKuUUJWOZIqgJQOAY4HS+4EHaGyCANSeaadxsF4LewabSrwua4ScwYHPHKT6kaP2kae4NEEaHEM3sqIdZXvEfL4YxzDX+oGlLBlOJzVML24KXV7zOWM8tN7lPKH5QYFrREsT9stH9bDaffP+5OYoZSrPM8V1jcVos+QziZrUR1wsLCQmobdHBI0NJaaYcwJMvQYxp+kZa2DNuVHHlmnNKTKb89pKetHXIMZ1EQU1kH6WeFU+UHpd2pAZxjPOK+T1iDVmfpkWRoCnxPIsYNMFybaG1F436YTf5e8Op+hZb0HDmwzGWvN5oya6nc84LkhvefrwmviEn9nYsvmEKNdPnkGLM6n64M3nPPO6+kLzG+ctHOPD+F8cXi54s40Jq7mvsRV5mgxGz/YsHsNkiDqjhWvleBrsWcUHvefi7gYjndd7yNOXJSiwvQQERto4pm42F/PZhPLzUKLTpTmtUUiyAS3nifiyrIErwvnm3OBYpQq/OrgpbMahBsd6e6uW7/Ga7w/0zAKqlnyx3XQc6d3bzNaxGht+XmMt+voSLxgLnAfifMv42Vuhj1uKz1M1zH3b5gXr7SXQPlhu6eHpnExRTCzDiOYjga7iymAE2m+hoR/WGmLgID3nK5u38jNQL/7TP/7j35H45f7L4f6BDoKgfy4YqTUO4uzu4JF9U0ymdjHU9Ee52AuXs0LbJPOJ0+sq1s4ZN9ds4WDn8MwwMMqzFqJJsXQUMZymxqaXvvFTHgNvkCbwWSsCkfbSXFS8whw2Tmpr4GJF3ywyBp+447SFK1BYDXQu4yPTunz6zMg5LS+07imWzNpxzNVr0MrBPr493GnzlG/bR1/fMv358NPnn+QHi81TYqnMNgxUWcW6eb4eXAb6QvjIw/394ecvXxB/Qd69Cs1fSe4WKs6TlHAdbExVNEd+EItn8SV/HbWoftHyM4zyHD4QM0Xl7ym26cky+opOGaGvRcHUos5J0wRQS5oKwtLfebxs26zSlTVkyzoVs7LTsGMIduhrZrvt4HqqSr25M/bynPFaw9Cv9iIafiev7KO+8rJzYQdvpozMdH6J1Hi8nBetZO1RM/oWKuQRaIVUU1+i8Tno17fKo3rSkaq82DMnlTPQrdqpNlanukh4vVQ95pcCHBa7zuAssyhRb3SBNt087Zub0e5EtbSlbC1yTL8kQCdL7tfQsunrD8OylSKaJ+hL9IPYhGd+viC2vjL9zZf8EKhjyaIRxkWTCoFO0Pai6kR0PLeIkaG1FesOhAnWdT1h0Rps+QELxjrEbauY/0fWv4EyhImY/6qiXm59TCzvNLV21cMui7XPNOeNTo7wgdRGQWeXAUUItILgvRE9Kz9mFNdR1l/4R7vMF1wG6shg1w5oW0ZAWRKj+PgC5OccC+PKk3bTHdiD+ju1XEVqFoo2R0C0AglKF/Y0A+Qu3OKCQb+Fdqi5yRRrbI2xwXlc/YNGYg7yKPns0tKsTR63n+8Od3q0Gc6V9APyd9Zffv6ia4PiA0Dh2aDKsgntUBhiE8dEJH+TfQ6Hn25vD59/4vUfDvzZj5nfM18Q5QiflI78C4fwaKRtwaDQ9hw6eFaMiSnPIaxG1aGmKLOwyccmSGIH9yLne3kTxQY9ljkVWy014/E9Y6lf5FSN9uqWeXI8w/T84BFilYa/y+cdaUwYsh/PygJBU8v6vYEGcW7X568b/ToAZh3AMtvp021Q8jhD3B5u73463Oma5Y//fHHx3/75+vpP//0PIi4dFp3HmI0Hh8JJ4FHQz1BrB09zkAfw1jMd7/lTmvvD/cPPmDy5UfRweODzHfUzZSvbEvTzZtZHuH+oIfKeX/g4Aga0qwBZGtvSobRscUwcbII4iQ5RjQGZ2WG0h+e9F5NmT9VlzvM4si117kdGbJ5z85SThoUjdvsbQSwYnuHL3Dy91zhwH5d/s5zbAOG4A+dxo08nyL5IM8e5HHEfotWyuTEUo50EM2ZSV4/KCnMiDL9jwAJV4TN8kn6J9C3SJd82/Y3WF37kNzHvR2LdEsdwes3fDNR33xsm897EuUtvzgbA18bEvBxzimPc6XzA8639GQX+mKRJ3t1VziDxWVj6xDYwC3tiOaZ2bZ5+F1gXKrT7+jPH8RbZBzpX4twV5w6ltK5kfX/xkxZYCL46rn1n0QjjokmFIby99xqv+FNyrB1+y7GmUXaG9ZWbsIGN3RRrYCu5ijoNk9bW3LV+BMpsees/0weiX2PtpECjM98Flg8EBkp0OE7xDkxUiQlKUdhBOYDbgjD7+MFuZLt4lO3zFdaCc+6h2MkKfgDWZRlvWraYkcye+BobKWSgtOZFo7fxcSVfiXHybrj/zbC3JY5rDl8GbjzofReU/crGfYbpx9j1zhjY8N1aD/R9N8+RoB+JDX02hdcf6/2VdfmbgY0B7YXwyMfvsA8Wm6dE5I3KZgj693v5bxv7/P7if//H//3vOGlp41Jv+EYuP7gYDWaDSdougMwB7JvTROMToDZ9kkC2sWMOZLAJ1gB+SteyyrIkgnUCJ1xPDpDFCkTe9VWuCD7yMS7CmR9lNS7UudoAzUnT01rg0x7gzUCacqJoxkIrcJxkm9xqtApvNDc9R9IHsOEMpEm55Dnl/guC4Mm+vD185g4+N6nu7M37TN95OqM0s12ZFgPzrKI1wrcBZODLofhFwIO+WKAvciOVaX65QIJsfBN65NurJ8Wc4X4XC8DwQ/tsUX1g1Ngoz1DH+BKlPY6DaLVEIylc9yhqWJvCJSu1G8s0y+KHzylcwCFhutkcNHZtjlVPMs1n0pISmcquhcBI7sCsbB1jmbZgVnO26trQ4mmqmPl7bOIVRInBiNcxNH11KqLhd/IqPmoXQWQ7HC/eTIyJ5hcOXdk5sc28RhXyr4FbOPy08YYUYm6K6O6a6zvvFmihBGPoiHmpXEAuYI1Vc+U1RC9Iqu/JakHLkP0GzQyyHC6jUi2aDdR1BhWb6L1g5B8JZVT7Zpl85RSfn7RT2vhqsBYlUSeWZm/KCpIYO5rvoXI5pyBebHIMTLLMGhDN0Mk2hTvr0Sqz/la/1vKGMtWzizTaEHmRnXxC57LAisq2Cd2i2DQip1kbSxlFOpeziltl9JLh5qn6Nq1blGKsRKzdx7AZqId7dVc0ohxnLjGcywGXdgGSc9jGOlj19c8Pl1p37HXXEPxhEm1Bth41yBnG2ng6othMhus/rG9o3wUfYJT3Xqx/0Z9kSC66Cu9CYQ/9FtojYL/pnIbrG1k3qaQ+wjxcfdLiOI1b9tKy5HHHO095jrzDuRLpK20+8px5OHzhdcEXXBfoJgs/V9IvvP4Sa3YGsu0mmHBYwn2W3UvbcK/g7tZ0uNMvT1KjEDrmoTyvUJuyBuD/cDNJRRX5wAW2+a9C2SVrl1armFn+ZB8b9ItZtaK0e0obzr9yjNTAiAUTPYc4j32/PmZ6vk8nmys4BuIYrXlzZSwzuL9HWdCvY+AwQnYO0qDtNVLgXT71nSHW6YGwZQvLjKknjolKz5G3egeqFfOPqYKmw4Ytb0BbzyZIcxAro8PYm075chxuGPEny3YX6hfdoWp3qf58uGfgZhLiB8Q1sK791JmBjyJQjLzIJ69nv9vVQrSfUR1r5KyFuq82wHBdkPpSa54NfDJ2kh/BcW7mD+cBOcmmNLBvmGoD/vis8NuHfOH5cA+nsM1T+Ke+yPA7UOUseSKY9F34r0UrOK8nnQVTkU6dybMV5HzyuUN5lMRPeoTE558+wyURf24DyxRQbo+dQOCd0zRy+O3v/vsV8U6//S77yn2bqu1R73sawhOzxsULTU8yLR5xcrQLKKvYDqXtZ516/pwZY8bN2x/QzDhGu2ftgi3MJgsGn/Z/u1jpRrvQ8AsOBF58aIPNSn29mTAw4RbTT7HVYTtM253NVcUPBhy8HtdXeY3F7MLRaRq80wixjtNYYnIQJEM55keJvNCTFtl+YQfr29rfDLRH3HV8TgxNssFOszXtaK6p5JbQceRFXIxh86a1gRDlJyBUMXeiDc9twffgHYp9M9B6Gxwk4Xr2emdAfg0S9I6OzVd4VsW41u6kjW9tvK9uRr8fezlXektRVsp4h9BsnhID5qFvgLP6GoaylczBJFKyhjV/nRioOYXTzy3wG7LPdwIbpmZXOy8zbceaf7vpwObmLdjiAMdpNjf3Owr++O/+4X/+8+GVD2P3SerCHpnKZ9m+XvIgHriaAx96aw+Zv/yEwIecq5aDdfiw2zc+hpx8+WhWe6qsPQQ+HgztD/sv6Qh8sdIzRHk6vL2+If1yeEJ4eUV45MPfGR4Qng6PCHopE9tCOHjgqzWCnxbW4HMBHvhE+6Er5bGkwR+M/8aHd1MF01Xy4m/uYRwIpLXAh18LOHz2F1bxJQQM9mDsYIZ6b7VehgYQ+TBQLhyKohXa4A8m91aPwKjaVp2nous4ctCaQHomL2UL0Vy8hLAFAV43Vyi/Odzd/ni4waRxc/lJD+Ol33xCftdYbWabMkt0/BrIpilkzOoFov4xWtJt4Mf3Ujw/vh4en/jCqF/06Iknvsjt8RE2pk+DgE9rLg1XhM25JmGah6XJ1h0d5AE4m3iYvfl5z93AVw8w30YA/5IfKlWPBG+Xc8MIkgDtRawXT4BUL+0QrwQuIKOJXBTHasLaKa0VR3QJ4G+M+QKKwxUf3H1z+HR3p2+Sbj7d2AvMcMwXmzF9c/kX+OifDn9C+vLyTg/zl6/+wCGGfqCt2B2YG2U3t51JwBDHGaO840jDbSdmNWWVFQzqhdtFCL/aq1LmEWETMiHTaHymwgz0jdJfp2AkeD/QNgTO/ZQD8sQrpXReZHGGNxXjQv5HJBEWY2Yrol/7NoFB1gBGxVPXpRZnPK7+Q6swT5sGmusRcCF1UzZ17MWBHEN8iYReboI0zcLzL1+qOHzYu45N8BjqtqZQyuMM5iHIvqxjL+Owqc94x/wXaI8yKBM/x+NLPCM0oLEHsg1pHWWcJQK9bKPlU5bFcRJwyFdIv8Z/DeoAhMQrQK1zGGh0ZlgLA1GgFs9EKKC4F0jDEXk+q0G9VYaagup5gH2X7hWD4gjykN+LpExJYRwoPwKzEJjSMrEIzQMgltROy09emDHW+Qq+cIN1lb2UCfmg4wsj+aInvqDVmPEFW0zyw/j04Lo5gxvSsWYQ1CACsqwNji2LmR9ta3wiXHvaXirjlXXtAPCLFae7UhksQCOoOazfX5DAul7raHSmXnyL9YG9XIZp5LGThdxBFsw6I3j+oJjcFtnDzArpxT5AHLpHoF3yXMNuV6wNJiZQ3zPj4tr2m7huibkSKyb2AfR94THsQpbq1h6UM4IDkigmuTagmULEldgbXxys0iVG7E8FNZMUg/lMhciGVnbM7p2hTICOY/QEaRjitBVhS90O6Fb1LV8kZX2MgHxJj47hPBx9zpe/xilcRge8SKh2sYDLU41hFvyADI5p+hVXz3ypLC9l1Zaujck7MWsgroZe5yOgTLuACpTwinOPAuYirKV/vPnL4foTGsTY18vgIC+bl/w0CucW1uc1j8e8lKcfaN7yF+S4xzailzkygDRfWLxQj6dIJXZrNQX1DV0W2OtT3j/hCznEZ4BjmX8aK1vb8fGytEDwrq1V9Abeip7POTHyhPNA6wbELefokdNg07qd9ziXX37COjjmixe7luRLzvXFIB8zGXOztwmyFXiHroIVc2XOU57soB7WeVaH3x9i7togX3/3KUG9GfKcG35dp85aWOk4yjhvLV8ipTtQrXe7jliOsAJ/5C2wFNKAcn67tuhb0rNuCtx296C7CRTiLrxBiDIP/B1LlB2Chn8NP/I3epbbbdImi8oKTGlbtCA2r2cKpBODTIw16kgbHMSsnicCntFnnx9LmVZEWUFXX7aMOyJqzEUj/3ryNY/6VSHsc6yzWE5fhA8+3GPShH/ybmxNop6PD6N9N44JsxXG5xRuUSfi0KyOh4Qtes+EoF/Rz/jH2+6v7CfDDNw85U+Kyh2mnz/j2IMe3u93n97xsRP2mAmjt8dP8E5UOrb8VyGjP/6N4pupeYrnJcAnzod38ur9/p2qfQv4Qwh8JHBMWND4sEzFtkmAfI5JBdayMsUWJSxzMqLeqdCGxQrGRdE5e+fjqHeuzq18fJnyzfCtz9U4Q0ZC6f6P/2fHO/0uMGMz9b+R0X0w2LjiuLMxxt9LaJ0Va60F1g002jw9hmjDWmvTOqacCiqw4Ihk8elSxs1Tto0epUweuK4u66RGtMTUsczZjqHWg0y2QZtTP9qbEwzvto/QD1aSKmaZEqjntlHMLK9TaJWojN41/pMOvMOPd/cOdT0zXJWE1GoULonGeJcBBjiRX/jf9vnQKmR7r6ms68eOsUYT/QW+U3xO+UewU7+t3VAQFUIezkWQ8VZrZpd5xjQMWQY0YiZ3nmgWd7kSJWu3Vt89zNob4Db47Vng+wZ9nvseZe+D44K9kAaD7UnB3eHrxf2P4pQJa535b8kvhnPAB0AbqMMNjIJBGZ1AcRYy6CyWMygV8CM928GCdtoZe4j8GgjWGwWn0UZLH5b0tjxA0KYUAzeq+DNpyoEYQWWOWNjYokUq81PpNbC6BR8MfvLj4tMWf9EE+FDMFZB0DXMJtqLnko+t8RDB7AYkedO4F9rjVnhMG7KhPb/HY9qWlRAmZvi+sdZHa/kZoDH/4HNP7Y373NjXJiry5CtwlM7MDVqbd1iUJaE8Wfo1YclyrRGru+QADDNTtju3XaCtEb/PK3h60imK/sbn7N7eHT7rLlP+PD82T21jlL6onxbx+UwMSPM5TQw/gS5oWffu9ifw+Xy45SYs8uNitcWKTg1YZ822FR9zClizbZc/6Z5fP47b/mNR2zer8/znxg6bl8NIjPptPkd8HKxVP0XaEcfQInCMIOYz3HyscHwZPC4+VhKO/riDF3OcGyIegSPJRlOc1wmra7Liw8IQ1pg+10iGOKLDUYzqVwGqR3zATMH5+b3ivxumoZ8yhojxUc6bGbO+OkW3XX0/QPK9imWeTO/BkIQlDw/6g8/auY7rK19jsSzoOp82N2feaO0emB33ZQDZeTOUKY6VDkS5D0WTMWIrzBJxfcDw4Gtne5QXY1+zV+N8OFZboo60N+3JtQTiW+jCC+VbPbOSBEaXwWzFrrC6yZKIW+KgJY3oGHKFXciVqBXH1+i80uKclm54laaXLRRJs1P06EU/rkqLEf2svR6FlrMQdOA5Wn7JdKtTzFMqC7QkhqK48yCNx0wKoOEzV+V78IU7OBJ9zovWsdc+e4CG5f8errm+hmzaPPVzvzaRQCqzLQQVA0t1ZbY3QDPIGJbWJ1ASLciisCn91DE+C1YECJzkT0e5Ntjy5VbwHlvgI+zykcj67rHUVpzbHuRn5wONBc7fBEXX3aZ+0xT7Uev8gU6LrD2O1WPFZh85P5wTW1Vf6cZ+ftmGsXEu/tM//uPf0aDxEimmbaKqixRrsG01dni1AOrKY6KLic93DQVQK64nlFqvpCYGWlxHVtabGARJLELKiUfO7dKl6jE5hS1yg5Flm0GGSJaHXiOj5CFhY6TS90isFqB8QgzAjJBTn+/AyHQ7BlaRn7YELy7q9fDd28+Hzz9ZHLY2OouGOFWZU3nO6vXYIFvupmJC1KON6Au2sX5/+PLzw+H+gc/z5fN6Udj4R9Rcb9CHYov++UrpsIy94qKZdmwEUXQs2ceKBnVK/wKlmrejceDxgulwo2iCmIf0SfdFSv6FhdvtFRaXfNapLzb1LfgdFnjcRHU60Q+GlIul8co/yMqXLOjFXg98NjOfr4wTn+5q50UdqQf6CDnPG4r23CZbsc06O23YYyDuJuxTZSMGTJNvnYQFy1MVPgO8Od2dCeTWi1Q+Jppe7fxmYKWTMbeAlcZ40faN90ce87FItG/dSYPxyPxC4zHHFQP/qATHEgadfQmZtPJk1Df2ziPaL/PgaEIMmBVjmvEjfYZNKUsgZIgcxd0c1R4FKo+zIdk3w7R1nZ3k5JdIjbDSLjGz9NmRTnTrElHcSenUJF44Y94hm3jYrI+DMcs+15jp052qqlxpyxjwvNigUEjjjgjflB9rvaEjHfO8tYZYgrRr1ZwmqkxbsNAFUcly1kVeyYpMyWm5zXywiqVMkRO1WwqXYFltgULChNuXkdYQsHud61jWyq35TLY0KYotVNX7TvUqSMO82CxjzZgXnx8wT/6M9YjStS1DsWqC8Y4WxCNmP6SZavvasMw5H4q20QVJ/76vm6OsaofqY+vopu/GXMU+HjeY1WP/IY5xR9CctHLRxe3bqSaUWp5gxLFsvmFf9vPZ/PwFFKH+Y79BmWesR3/+me/84Hq0Mq+pKtMCoUPWLfrDoqOQyvhgtdg4pT1iI5Xrbm6kCpDRE+ZzELKMk5DddXvQy3RRRpqkjaFKp/aF2iGLueZDYDL1kh1F2LqKuw25j3ZgPia22Ge3ho6PsH1r8+QFHp8TM70n7YUfw+42f3M8+BcJfn4m7BzH9/7EBurI142+1NoywR3BbGyMzgFnx0iFLb49VN11mMjdnht57AnBDmr1Wpjprg92A9bd9WccNS+RspO7VWSHklzJhKWhl8gVm8pHYLRbWhhiZ0WbtnHSkfPiCJN0uVgryie4w9eT+0qDUZ1jwDdPNSg8X/wt1+OdiPbTAPwq2OLYq6CsFvjHEaCFRugyU+VEM33XKL6ANO2KRP3pPh2H+VnxU42febRoJ+cdeHc1S/HTR4c+G5zYxjrgYO5vegEUTmJxMYKVnccrQ4p5XkY63aWqhaBtvsbdPoWwIKd/5diryldR/Tdk31NRziVfG63tecmkseWBOVwgxoWfLRydRhWi/lof7pmdnEfhuRW2CotFJCNIaAfOy6UdY3H1PcLX7Z+FRN/KPT4am2x/Kk4z2tT9pmu1SdlETRtn1Wf7zVP5cxIqrjkip5G3OTiG9znV6LpvkCXE2pzzHC9+2HKsn+3n/O/DqRz6epwn+Kef6dOWUrJYGuFKdUp3dgrTPayeZySYvdoCcQR9yR3UM2wfJ/W65PvGqqpnRG5jU3udmXNfFzeNeHuXrKLtKfgBfEFugo/5UN7Qx51vboXaDTnom5LFxgN/1aX1gIiQnz6rOSLlMiLqpd0gPVAVqHPN1Ch/ExjNu/uwzfpfBzNZPkLOmf/sa6/fPA3YaQ7nOd88/R178O3H9x94x4cWplq0MIs9eups33kA2fQLniscI2iiLYF5LPMwAU22MJtnRlkOLoTppIB/Oqx0ThupymMZyasg4uMyxYkgcxdYjwOA/NSWMyJP5ShXbRxFYlsQ7Q4G4Nkwsj2F3gy3CWUtdiJwAgVjLfCbfGDNHBvM9GtDa1rzOS1eGd9XXzHIWyw5w6jPggejYJeQe2BIQoKum9YwJO0yLWmt6DMabA6AlDwLXAYOmVjElc1THdfyKYwcsfHgnzI9j/Zfiu40Q5A6h+8QM/GPIeru4rHVFqcK1WGLbEEzClPkvt2ik2MLuc8X3wameJ1y8En/94GkMYbACyddPHHBqGBjxmJR6tNwTJdEy6QfatOB8Pj6iovTkMykY5EFb9uPDU5jkQAOlqhERTrFvn6opWuz9LfqH5ekEXoDskIEj/sgZt9Krw6xhmPSchaYSlv0AkUTUtlOtL4VQMbSOVZAaRGGDlWFoh8T8v/IVsBHnMiKIHUsVDdHGZvypMWR+DjYhWMOBl4a6PLAZdLmKEOsi9DXLOK6WaYRMWMLW8FaVtPwLo1VOeYyouqkVC0wqPFY2yHUbgGiXlspz0siVn972IyxgcIWLhYwf4wWWzzaaqPTx2GP9jPQvk1gnhU12NReGE+2tNjdFMnIdPCwy1pDkJK9XUHakfUZZAvhoID8h4roEOmYCxw84v3LFrehAVlM7LGACHl1Z7HO9/hj8yafMWN55mcmg0TFFtVSSuG/2jCgxlLIkATSvZ1rfn3I0udwKni6nKNaeIlZ2bnBtvqwjvfaZTtmrYxlLNLb4C2IvtCeUzh4QqlXtDuiYa3wNwfOM0et9BXs8wdtHPJnqNHacMSdIsXRkdthXxtHXEuwZVcPa4f63lN3LtK48cm0l1VwYrbp3yZmpLpFjNnP6y9CPRHogNEWs+QmvL1of4jBYHw39nbfApTXLkvNZubwR/EBqnwPYBfRBfjMUz33VM88tZ+Dv+gn4Cjc04+2ZugwqV+MP+mFWdGmzlsCo8DjAFI+FgomYu9FdVv4HoTWou6u3nmqRZbrMhtSPUgrcnzoeY7IsPrOT+nf8T7MHOHXauAzOvc3g9k+ppyyMerj6fbWxhcfjdE8izEGRum63Idml5gfAnY55vU6gCPa8XyPbeO0RZCMeNQsq+fXnYKdrYBUre+9eW9+677eedIOPQdm+r7x7sXJB8MNunTNnTA+/LSxxHOP52kM+jiME1lx/Hc3fDZM160ObozGs05r8D6OtcJgbbRnE/UcCPNabPObXhCl/9bmoUNsfWWwemyCR79GnDHI2onjBqJ8vybMTJLn8nNhUxeEmZMpo9cVs3yrmSd0NgQqgcY+BURgVM6NwPOGcfcuZPZ63q+tiU0mD11/0Bbhb7reUaxIyjGPOsaNRlH0t4JZj31sb44s/V7rf4TE38pCM94b7AQSO5/Bx/08pn0nnh94nvD9o234yie97xCYWTw1wcSc89r7/OiP/9O/+h///Pr6eHh+fUInvh1e0fKr/5GV3tov8J3+yLt+PVxeXiL9hhn7EuU49rLnZ9Tyd/8/v6B8oIWqrsL4TMNlBLQNXjlQJAMTlMoy6JzSCPI9vsJhISPlZHjGsXBxcfiBPK/J7Br8pH3R9/WV7V0cXt+YJs9XOD/qP8Bu98+H+0eeAB4PTzwJgODlEa2TUG2wdSSHvm/tRCh/0JEyWC5ooIpEwzF5FcSARGjyhcjtA7k4eJLDYUjBUqHYciuMJz8t4BN2u765O9zc3hxub270M+obxATP7+o3p1dzS3c5Db26Ocwwol8LI7Rd6V5oXcT5kc8q+uX+r4env345PD48HB6f/grfeYLPYPzp+cM0wYvqLPuOYB5KfWHC9ZL8XsUrxjNmBqd9fcEHhONYtwyVotymJpHxo/A2qL8UOD5YGEDaK5KD+h7AiLCYynMsMB8xx0WURVSxw/HYprdlnwAGyeX1zeHmk/kaX/xkP7tH3o2N62vQDNeXbg6FwrDiTfIfDo9v1OHl8PrEsf6EDkYmj6Vjhh2jpPhCQRz0VY6A1dYtxAlmh/2+Bjbpl4mYzpaKspTXGPIdKM2SYQTHrI2hTuE8I/Q6JXh2jJk477BOcHt5fbNeTf7F1jLHtZZXEeImJtHyEq+YcqwkNm0udYHE55xxs5RjCwHxNccX5wfOA6TDPMEjH6wONM5/nnv5r/mB//gA6SvWDpwj7BzI8y3yUZ1p/ql9zIGX+Ig5MOYkm5dIY3V5aHOZiLB0MJrCm2n8MT5cYoQjfnvDegFtvmrdQHHtxA0pG7wVI0aYg9QU5WRQxh60HWVG0krt8w0+c1SmzI5+J/4RRnVDz1qxtvuVUJyULXO9isB1K/qOafalxgn6N/6Ut8Al+gP9rr9Wh+jV43q5MFgH03bXCOFzCla64EN3esU5hOESwVUxYExdYo2pP/g4W6CTc3OEvLlRxzVqnGc51tQ2aYyBPiveyoaEXIJ24diihsignnleKWcQCo1sGydIFqU8QMZqqRyQTxHAJDZPQ/YIWhcDvJikDR45zh4fsTbHuuDxCTH71Mag7jqljQqMZwDdriYNbdkajJxCIsUqpf46OM9YHAn2DwL7gjtFzkO2lY25Hng+vFEP6YDgza1tnvKTfa60512Rv+ZU9Zj4kycvul/vYR8ccz33qs4dIZRL/YN+e4R8L37tE/3gEqSAPO9Llq4immhECN+IwopopcAP6BsBXm/1rQZHmAS0y5BhY2yZfwrIQgEfa2Zmn5NK5w0EVWDfsxB1eK5juqy5FTiOjbSBFXmf0F6gwvGN+0Gce2WvC+v7J/ThM2KKJxl0yrL6lX9qyd2fOX3YAvUB5KAv33260tr6Btd6V1oHfIJ8IKCcEF3rZsqK6+U3XuvQPtxAojE1NiApynjtTBpdr0sH+DjzOqnIk+x4/jefoT1ampPBDjGzTRB9aGDLW4NqxUECmzUwlWvUEPNnH8JP1gCSDSCPHLZiTd692MpjRMfwUWj7OiPmGJ3HNf4txByhWjD+RemAC43VV+21PR6etGd0D3rm1fojfUqOSNQoEh7imHPmuHoDkppIy/aO+dJZMJBP8wlV8OMhQKO5cADuyzW1myTLwDyAskptn+y+SmWl6hIHZ2pe51xfcv/qD/9ycfH2L5eXP/zLH8qb6DVRMSSMZQVApxO9ZukF9HP2bwjTxL7rMr0s5h8Xk32wn1A7DULoxYnajBCG8NVNwOl5Jyv56IHuEXhC84DCFVOtGhiIMouHlOQL2GePcW6DTp2zArxpP66htRjU15Gmha+rW2wQ99cIdlH4BP2Eb5G9//Kzv4ToQXei5s1Tw8gYnhd91tjwPMa7hnwnobywqgoFjS3OPJHmqIyyiE7GsH6VIe46vbu+U2A6fHKBnteabKgrd7YPHI6YjXGuWfEjh+33gfc6xveIvTqt+1VwOqeVtnhxueMNga+Ess1TOx4G/2u5m9SaA/g/mnPg4HY3jdULXnYQkW2eWkBpiS0UQqCmMixXn/iwKoPJlatkRvo8HVH/vXwahO08Ptf8shdfrd3ULQWdYcs59Iih++Ij5AOMhDkOd6eCpl0/MelOLgb8cRwwm/5Zxp+3LT8nnZyX6M8MdocLEe32wy1qEot+TIWZTlg7CXl+3jydoa6NeA3yojW01uVYOMVP9itWeEnweTst1oQfI1QoqiBB/aibNk87xPWU2T6CSSh78N+ZlZhswnaeFy8WDDDXShzNwQgjPVub6vpkDd6HO80FrPM8KnKDSj2R8qti0N0JScpIwjfrOa7XYqJVqi8/4j/6ir5F0EcU9Id5QfNAFm7C+yzg+Z83n9qcxJdE3d5hXXCL43hBa+psjWkEGxIYH/Q7+Z6NfwW+NIox78hr7sqrulSeVdd5n+xA8E5yL1FlOQUj1tPmNiDm2t9xbqz3tQ/Dgv54BPNze2GUjQVe+2c/PxM2sNsi71fHkXHMmW6OVL4gXTIfcQsqe+DJcfwB3ai/HnnyK+jyeNiTzTrmbBOd4DKzPQXXRI5p4XB/DzJPi8TrMIrgEA35IAqyVkN7CybLSPsC3vd8EybTCHZCAEGEgPMjHeOKyncciIiB3nY6+ZyCxNORc5alW9DX4jFOpP7HYzvhq3CJU1X5zsH+vufdyQ/Phy9ffj58+fmLNk+1cUr/8c1Tqg8vskpILc2RcqLfIyuciv4/8okuK7iXVlJ5JEtWKmvRF0THdhxcNmmmNEIh6QcK0R/vBZeSJo0tLuV5ZYHBsl1TUMgaMIbid0X/Zsx2yH8yYUabTdtuji0YWWWXHu/FDllPQ2+7kS2/Ij6k+WNMrZcX47NDnxvH7xVZfIZN6vJM/G0Ov4O/3x2ubm9VZnlWfhzeAKNBW8HFRjF8XI0qKcQZpTp/JqAc+JQ8EVtQWdD5cU1X2NMAl8INRAXlKHeM7ZQ9knydrEexk3yJfQzeO3NvQm/IFcOWc6mX92OpHo0ZHNc8UcgXi3eNQXE89HSqCUfnOUR/7GcEbZzqp7HM5VizLytIHn5NXgwB/mBcjeDcypdSxrr0nmsD/sU5WGnWiIGUuXRgm2vQAE3w45Cz3zylPJIJadsMcpm4FvCydXRtAc05kKpvBP3DrKBmAbdbglRQsIRiyqCYMA62oVVDezMKdUVMQRnEi5HxKHFWJNh7Ztgyo9GbYHlHI6pFnksle9vxHJuIBoiGWwEG4gyUMRQzj2sdxVmvNVvXWPBuj63fGeQaUxzRDWzMg/DnfqXx048TGIt+wmCb+ibTaZabg7y5UcrAR/Xc3XLj1G9O4LPISdDB5PegzVEqZse8PuKXJrr5CGX32lBicacjUFmbwaVjPwedCmezlRulW0q4DbmNM0m/im3jYCYFy0bla/kZp1roewBkn4zfkV3LqcARNPTlOPdFiLGwFdmSH2fVr9Rf29Vusak/3Cffrco2Bn/8n/71/+XPTLBZ3riq0I+LKKyRfkpA8BbyAG955SFvSSaur+znPxHeh0ZCBDTGn84itkcHQGX9TEKJw/Pjo26L1q3RCPypi9DbBdlxKzxvsebP+K/5c3PM1lU3/2kG2nt8fDo83P/18MiJHm088Fsz/vntx1EjAFESyIfthYF7QwN0BDLRLcmAH2e++kkQwM+GfYNRSdcemNacsK/d8Kw7xFcRtBEyUMYTKf6o593d7eHm7kedaMPOVI3sFaDEtKlviV7NHEbmZX4Aej3SN9BX2iz98nC4/8U2Tx9f7g+Pb/DPN3krYDMDt+iDdQ3205/MWj9p08/ErD79gTGhnxN4eeFCp/PAnGcanfAoI8aLfg4wBTk5TRknzHWdcIKwY/bxs/c181DerCyLJ+jIKDp9Z/CfLcSYCh+7u7mD791occefFn26+YRS97QRcwltPRHSiCwJw+gC7VGNZ9j47fFC/fjyykXhk7GI3wKUgA9leQM7ELIQjUwOpqPc0B6dBdlHki02Y7PaMpaHjGCQ8vfKsIaRbOZGcwx16jNnc2SCF1mE/oO/+AgqsJ9joys4LgdgbrQyphggKgTQz6zLJupw9jHFgBUKf6Z/fXWDizS7UCJdjDerIg6TALg/aZ5JcYCcmEeer28X1jbGXLTAfCb1qB3RMi/GfnSelUUQL/LUH+kY3M5eZrCfUr1hbD/i3K6LVi/JGOeaauTUhx6U4Sh4tViFtbweRW7AacJO+jEn56KRAIGGbd/GWEfDWB566SyMa+1EGHWkV+SjofpzfstjvyoUWy71y/JZOo3h5mf6SloADSKna4WSP2ASd5EMWM/V+tbH2nRAxhWO5aM4vL6xn6fyJ2OM+XNZEYvCcBmbB2TmsHMtVg0vtr7QhVro/hxr4jizGD/7+TcfA9HKX0D+qGfUXUBZ+Xk/EBsoXAFm6KKR6xTKhKCf5iLEWoBykQMlEbT+zaEilsgtkBOOFqpNUYnRtItvx3zED1HmOO+f0JFg0h4zYrJHwKoPuj6qjNcFAfJid4V9Slwu/ABloU3P1CNQmMNG5H9oSz/ZRh9zzfGE6xr0WfkJf3Qf67MiwZjBy2hvSqWf78s3c59HJXluPQSm1wNB19CkyoBp2yHrDtCXMsy2SklH7x7JshYyi47dSaB7UoQR7wgjqOdRhzC/IEicQ3xOAAI+0uMCBuScdv0D/cM2S8UXAnBcveAC9Bm+d3izL05URpmdjSEdUTaGowJUmMvyp/q80xTXdVgPaH19/UmPswifDlAE+ioTz89cH0NGPh6H8qE8Npbu+diOpzdIzzJ4pF/P6xLG5YsxGU5jG6d7hEcgOXkGIi/asMjIMp3gY8JTgSTiLqRmO5Bj5hrtLvOeOe45lyLQHjpPlGBz03FkrUchwDRlCOQyIssZgWDc037fsPOUa8GYASqYJtWRaF9dJkfwOpp+eSxYIs4P9CuNCeb5Ppk9riSHMSSPJV0WjoWVeutsCmy9TMLoO3yaSB8PtpNC2GvWvlY+LF/RTf2h+kyEpUIzwpnXDCT9oOTZ+kmHiY79PvwJvxUnxHgaYFL09WHrLq7BLJYT2HFeuBBOug7VIeiQAy1ZCCb2zS0OFKEVBv4dbYB4n/Vajc6DKtEZexYmFDd86A4ETOz2UyTmnrGdr4FTjY564Zf6ZvUei9ZnviwKcXlhWyCcZ9TYRIDic0uaSS1gXnpWsKkwhMdfp/XwM8b0vQ1zwA6YJ+PT/hWind8UvqKr/I7jMD+bYwvN6bC5vN0EsPQmVxkQdddcQuT5PkI0YfFimA0YDKDxegR1qlrXZm3z9KzYplLFjH4vr004zQbnnIO3YI+UW8w0pjnVH4xbjKXYcMQIU7D0ssWcU1pmgj6LwIs/Bmba+pTZnub6Y7RYLQNtgqUoBVEU8YybxlbIk/PehYFwJzpb+Rl0mYQmigut7DI9ULUji9ZC5TgbqmlmXfiGrDnYBkmV7H0CixZZhw1uVLCH9htiy9AY4fpckx26ir4UY8T8itcRcQygE7U5r97kb6PW+tXqvAf2JQAD1wLcVEBr+K8+HmBbLqPPOZI5xj4Cz6VSS8UssyhQk2NtTkKwmrBMIiwwK/sdf3uYe+ZkTOy4+3SEM46I3xTqNcPXsdAf2ExpqiRqRwe2iPOxMrtMnITzyYMxZ2H+lwybkyMILIvyAtc+yW0k6RSU65AvAqd+NjYeAs5zETYihKYI4QwOipLFGWNGNSprZZvVPq4LT+F2ga0TqhxiUCcaWW/o+8EeGV0nuSM+yoKBfx5XREcTls/PSpFpV6Cx4OkOwasP27G/Rg/VFhvj8z5ue1F9LtrNFt+EgetmWNGSKHKWJRlbpAmaSrvM+SCcq7O2GeN9kI8dCRmjvFOxR68J7aw/86ngXCZciBIZXQM6E2JVojk9nY/igkmfbk+b95gxwMTezqpB5NlFoRLvA+rbeWnJu7QB2LrWHteTsgtio+vDUNhTgonRCNL24vR5MxbDsg3tCkHXhznCz/vwUViTiH2e/6rhcqhoj3qMdReXK3DnrkME5JYW3REbnzISp0jwwVX/cIjzv7VcjwnboLDYErAwAu/2QsLzRepAeddchdVp6F3GjDisU4TXQ7C7T5FS+zmOryMqw5jrxsG2lyt9rbcXtTbnNuceE1yZICwO2gyTO+B6em7WqfQxYibjWAplFIaZc00btw6ZlBgStSjFPuh6FrvQ60B0eUORRvXOBHf1RXgP6BbSgXx28Aq9rd/tOPL2oJ8LGhFwEHwr/5pa4rQel9tGuDKDFF8WyLcGTTEwfLN5msBcm4a0jcqEZSiREW3QaarjGNsQKMJGdKS5dt/6fgS3Pnyv2KLxqF8ib1QW+N51PwVLfYuGjYu2etPHi7WaAbwfmyy6FHOATUS/OthpHHp9Bderd6CWxpYG3SNHM6d+IEJKc8sW2/wzC8r0QPBny9NCFZO7Fn48EfBfAXlNY19J+bPhnPKSl88ecIL4dtIuWiNY8a8OSxdbR/EL++m+XtL2wLtPH8xpFsxGzLc0uIVmieeXr9AJEE2qIhHD4zRpT0Hyw8a/33nWStC0EKw9zi0tMC3cI9f5dJji63XW18NH6DTt14/DRzabeZe1YEGdy3dhg+1blnbAzQ2LZ+2d1rG5Pa4h8tehPFI8YB2bJB+CoZrvbG9mulnZyfhA+5yI90oU+2r7sTSw5eDTHdA2BA2xgTf196IME1xnYI2B9YUCHPZeaw7kl5fD2sapbZ7a8pVobeIKTpo9FXXfxBJaQ/co7SYBTra5Y1K/ac5DmQ88MZrjljn1jBxxzB0EWdi+edT0eJNu4DgwVYCcxN8ON8H8oWU69bXZcuO9/TPAyDXOhfduWuzW1+kn1t0O2gXy64sIGslj25R0o2HusGuuLS3uM3SwDP4McX0XegbHmHOeX3C9w1zI2H6xw7nI0gL7JR8nhC7li42E0+fkdRQJlqJsxFl6ewUfyftkhSf4SHm/Mjb4WqvtRPd3zkMf6gXvnSO/I5RnI+822L4KF//hP/7bv1MqxlBTn5OkJx3IcYfi5pjlhKxETI68Rfn6qg7MIfvmqB3EuTONCjwVA2zDk0qnybdUK1ltiyOUE8Pd7eH69u7w2WPpCkbaQI0X/2ih6m9Pl54iAUBr/w5LZdmWJ7f+WK0pLg4wQJyQWozy1gDe6EPTr0WxcjOY1mUxWLk9RPzOX34AG17Blj/dHe5u//5wh7zvHiHiFlMmdWJ+Dd/nS6PkK/CZ5xd77qneMOlv26dxrQlvKHxkYKJWJKcLdPVqdaRGkz76dMgnkLJ7ipGvqJ0m2w84LhDkQkyHM600mxEko9bGcEUlSizsPh9++vwTfO/vD58/W/oa/ldMMmAeQ0o0Xs68fhjmPtZLwR7+y+FBsc0LFSCMut5PeS5QZxzBcYoTkcU4FQMbHkVpd02AjUx7sobdmXmPEE1k2rVmM4I+03btVR/tBjBONMUfwp/0adgrSmCkbr+pExdNtzwn+pv3G6DBkkNaxeUDAEEnVDsWMjh35BhaY9AFtZmF8jBh/EOe5fm12rMZSyQDc/KkHBZgX7bjx/cI/QiMWXsN89KQNgM5yjxWM2PJhej9ho+L2cf3a2Kswz6Ebsar6D+CN6czQPgnsVJps3QwcbZwHrLGg58IiWEeW5E0ufifyhLasdL6ZChB/yViozQkKzW9mg0bP0+6PYx/3KHaA3meHaWDYVbRs3AbhQ6NLj2tYIJWMiZyg8nIw59BolwkozLKjkLxRjnTtLsrVD69udyf6zBBe1XIkmsH9an4cc5CtMJTJIQnKBNJ+cm1SxTQfgwc31xz8CU8L1pbcuNKJAm1MfkHylWXGck8qO2pdTQUvQ6xeCoo2ixQSoZ2sNJcu3Kmjp48Adv68gPgMrcW8qOc2ZusM6l8FDrc3t0dfrr7rHVte77jOevl8PDl58PPuN7gS47FYtE3HYpdegEMaoK+iMCxcwenpgx8t0Vco4b/2M+SzT8DwVU3HSBbvsqE/rnRiiPkVVgNU83aNCDd9WHWf+H7KuozN2BRpc0YNlPQHrXYKsuMR8B4ZY5bam3BVinz/EG0fXMuab4W3J6hU9JF83eyStCYvit6cqx4UvM166OeZt7NBh6jbbEbECP82rpiA4p1oX5JF4N7VK4Z8Bl5g8k4qHIeqZSf8q4PfFne58Pd9Wcc/fGfLy7+2z9fX//pvy+fgZorjYyvPrOLKrLlxGrSt4GbaZZuWCZYWUU97k+UnBw1QXqsZKR54CjVUt5WqIozFE/6OjuBARl8lqVtknChQjqWsxJhsl+LyRjtyW6MSfXzYsO42w7qBX8om6d+kY2L7btIH1f9V4tiSnWe+cozN0+/fDk8P/jmqb9t3xBOE729tdc7umm1QaE3e2pXQCtPJSyYgYb64882GywVRedH68i1CW+zTkHbXb7T6dj606cCoEwGjsTIk1vmgA/HufphL59Cfy4B9uJbtXsi+pNgf/UAfLQ3xcUL/VY/Rcbxwoc5AGDbMj/omLFFhj2SBm2q06j+Tq0L+5YPN08Dpktr/2Obp8cwlPokVd4nx/eBr6xDaq6YfPMJYQXuHm0X8ohLeou5NlZIaRtDHqykZ9IgNiNs3Wlrzzbwi/0HbX4+cH2qNWvEKcgI9lngY8CjMbxCU28H1CJkYwhd5mDH5M7JwnWdpmuMDiVrWRbzmVgyjTjmM8XqH2XPuqQBNeq1Ig9tnjozzZ9kOBA3UHh4grbinKPPFbNpTvb0FpDNu3+ANNFhF/rlUsKKutZlJ4ZvBm97aPZZX3RlMXbiLtRyHRqQj6Ex39Q0hwPi+ASIBULMW80b9zsBbQOfN47AYxHryxjJSR8mgcvOBP+52UofUGHAeIboETO/78MYt4HmMNXbhUaW49jJ/beDydj99VllvdOrj490WtdzUQJ7xRdYv+N8uJ6dzMq8N6GZYlu9P/6P/+bv/8yXTektWEykev1bEXky4Juw+Ea8KwS+xYsTWX77Gyku+HnJNwHyrVf2ds2W9ZpwfLOcpTjxljeX8c+P+XYtexvxKyZkvtePobxfq3PSuRHYFkXW2zSVA8l/uDz88HoBriYD3x749Nenw/0v3Dx9QuDPsZGPRSlprD29owvNLTWNN+KRpkUrWxX71XiJnDTB0wGZ/R1hCXtGZvA2PvxjnxLUSUnvgwqvQPBEprfHIg/h+vLqcHkDiW9uDld88/nt7eHHmx/hF3+Bj9wcbj7xrY18czPtbCy+W1DNLaZktzj4Qnvq9QSfeHx8Ptx/ucci4svhEf7y8Oqbpyijg3Ix7Jb2HvTGwi4ozD0ezfgSxMhZoLf4eSUnSiIBOLKGKsoAYc1osEPKHlFkXxE03gMcK+ZPlFNvAo7BzAwfs0vBWrB0TkEHDGWcsij/erhAlt5cTJ/8083hT9d/0hv5L/im0Kg3aCB8M6u0lvf4+Hp4fOLbdh88fjq88i380tEhmeIYDPSmRVhH4wb5Ok6dwhWiymrg3BFvYK9g37PuCsI1RiQsOyfW2hmhmIYVykEHZ0bbbSAraOjWKhEsOyLwkWIhmsi0s2YDQZ9pu/aaQ/qBQINg7MFn9Hb18tbOOpIZR9iDrnnA3vxM0P/i/P4Jc7jOZWwg5OK8pujZyrzmK98AyzTHA2X1t44WgH4m5yXqqRnF5InzMWXxdrXppKQds22LVUtpgjNFQKOozBPVns+Q7fHxSW/et/M9ZcOfxp0NJr7p+hiODa0qlaO54mNptGGyzbGuZ/SNzRvH5f52yDqYnQdWmiB0s3rUlu+hpt/xrLPghIxLrlmZcINxncXjOooMi7pkyAZyAdPuVHwD9Q3POeD/SW/N55gBd55zOC4YtF6WEPLj5lzhfO3t0zXQL+mHr69PttZ9tbe79yHexmxWtLFlsdkmoFTIoxA+yPYws4BXC3BkJWR7JO/s2FZ0g0CHlEtv4uY/DPkMo3FOcIbqA7dNfRsxxiaPEey1uuww5huaEUIaf5ux9Wt0VLuI1eYSKl6rb1x//HHJrrfskyaaibABZuMKsUIob9AvvK8TLS2DuQd/zOPfpfch5RIZIk5nJitj1jO/YeD4Zvz8xM0q1uUxaSp4nRZ54kvbqC7al79Y21vA2q8+bghqpTwevJWU56NdHQWoL3M4m0sRQ0oaSMNzjiKE1FdKI8uPP92Q7kb2HQW7Bo26GwLsoiYRWtnPADKF6XGpVN8SHa1EY6Z6hQZPi0ssbjVWEC5oD2mJfMjPujyfvby+2HUcylhKH2FfD5H6MxqH6cDPAjdOb3gNd3uFazjbOL2RfXHNhzmP0Jczby+6wegtzp/wL7Z7AXnYtLyBafjpI33V75YmHWNMEN68rTcsZoYJeO1tsSz6a4QyfQDkQg/fjCHpMpPsaU3yN1hLOWeMqDnDMR5ElSlzYzrC2DrbsC4lZfNSRj7lEnVzeyI/+zUcK83zH4WYW+EtOrL2RnAZcLoo0vgppK2Pz3RKGe/pGOj7LOf1sI4xCGw9+X60La7plLAu5neL5GlDWJ8g9nkh3I5fR3Nu4DpGJUjT9uZz1pvq3MSYuZ4oYE/pkHOnAzMSXHj5Fv6L/5f/hH/k+jaZJWCgMI8TKIW1NGkqXVyE6BsounH2uiOwid94KKbjWrLGjm55ZFFHMwUYBHlMAPZNG0P7M0XKw59jvzzzLkJIVeRUtLDBcbS0WexSMvrmMNodKjrK6+E8mxOnY9pNUa/KpAWpYubxm0nY7er2cHf30+EW9kOBFo0sJg2ruvgtguUW8b8lquoVkJk+IJ/nQuKem6cPh/t856krZj9vUaqLK8ZNOF0hT/W8AqxsiYy+j1P/LvxnKcqwuUV76ntDjFkb9zz2BmOQNBjIuwmu1KQ6Zbu6vjv89PmzfsL/0+f/4fD57/kICfikG2EytJqytTz+bI53o+sn/F/Y11/Qv+zr/BN+YqS7543skuxJVJvmzvN6Ha0wam4LelZ7+QxEWWALzxGfUb2pvKc25NijS6bd02ym7dprhm3MsU408ofFWN6J2nxNWau8S47z9/Xh7pZjimmd9VUaCJmYb+cCHXjU0gpOP5U6aBBbquqrzVNPlXa83Wi+FABBHV9WU4OAvghF+BnjN/98X8+PXLS8jqkujtoqUAWdYAvXiqKX+0wzZxTs4/ltsLRN9CGRPX8dxiPXY5b81yfzhR+nz1IyMmGpH7CxoZTb3gp7ug5oKnyMX6x6oiDOo5EZa84RxiWR28kB+W09xpjnRII+3/+Ev+O63vwQQS65yRf8K3uzU5kvEipNSTTJjDZ7faQ2a1VvMvq/iNA4ywZ4vZj/CPFCkG09Q1llAQE7ez/WWqm+My0+ivpMym9dUJkSHxzfzw+cu7Dm/GL9Fyh+6PwIm9fsLkHNe+vm2m2L4FVbq0BLnjKEjsKgndAzxlQmKlmOkf8QuU/GMIELWaIPsxzncTqK7dXEjnagLn3DfkL/WT+nv8K69g52CFvwXPYFa9J7nMP0c3n1dW2jWKyYtdowzFnmM13TwffQ3i3W1Hn+NEPxsQF297v5l7UTfJq+BkwWmweKfSNOOlT/RTqNhWMILf0VkEKw348tFY/LdF60Ms0kPK9k7+Q26rsi/MkdtAp4mSViXmrmmV6W2v50TuzQ8jSUeTCVRd6efbAZWukHQqzhvA7xYahi1lTpT0c9nyLtvlXWvw7NSZ4u59wy59S+KFSpCZbqME0e23/CH2jlWYKCS3hOspWcCjHUE+A2VCUVGTxd5n/GuTxjLX8FmTz7Ntu3k4HdOciH8sfmKWUcyrkL++zS4+RmzwidSPnHn+wjrpunPNEihz4AJ6++YPWS3/+6MJK76wj6iha13EhjPN083YrvobePI6RcnCJOHyTvBNrlWNXANhnKReoAZX4BIp3zhii6Od+rdf4FPN+Nznn0rzJfYsxEyvOu4oycZTom328Fo7H3a0TWo3b1Liz84QPBpiKsCvrhPhjtDvRdESmj1NpAa+d8KvS3MrC+V3wb+29wkQF8nas1D7wNaa15+OfpyrhroW9QauND6wjzQ/tDKp2MasrQHxvGuRVR3tP1QiVMirbgmESnYItI7IISR9oTUTY8J+9E8KoXctFKxcLq7GceDIyT5V1itWAV5pffHgNVCygju6Js4NGaSFqoY6oEXmMMAn9qPqLHB5kiUis6FKKssVBOnxfv5ky34flKaduQDMhmtANi2lF647jBwN/DFsX2rOuPZbsFt9g8ZbFR8HyJNS/l8GBgnqWSWAUkK7QDgiKp9yUhHXYg2I7a34YtNffJ9BH4OhJ8QCund8wGOPN8Obbh0uy90KWmI9IlLxf+jv8/e3/PHMuSbIeCtbsNxwxouxtjBgi3aXaOMCM0BSpUnkJlhLnKE/iEUUamSpky5Se/PzL/ZFRSoXC20EcABGwBoBn2Zc9ay90jPCIjozKrCtjYp3sVIuPbw93D4yOjEpWXQ5kXso16mPOXhd4Uf2Aji4ZGLXN/qA9n31QgJuPBpGzlhhkN2hPiCMtrDjRohnJRLLtVhITmSvGOLdq40bWFgY7frvHgBTHL1Oxv3hhtW2NXQTKrpAbYU/ZNAB1pgXZZFOI3kwzxMFVPniLeLLQV0Zc/DJZdZnA5YuNA+7VvYe3QXYftLCRjfXESITz9LYroy2yttwFB6oIkiTKkVmjWJvtPzZtirT8GCFocq5pfVoiPbPK4nXqBUnBeQffWdAzrA58TfDhtFlkm+yZobB75zD/Blkpr82bfDw1TO2AKqW4Ns7zvgRG/kbbmeozS1uA0GhWv0T0RtK5wMsIFmFbXT817DEWCPBvLOa1HydLAXCkERM5CxL1yHylLjvPvn35/kJfETxcdYdRbPzY2CD1F1D+RTmw0BTc4zsd5ToarBz1KLH6EzeHj5SylBxoSi8an9ppwWrPg6CsFlxguVkKlLFQyw61AhhL5vZ+taIVGCLUBUXRj8QJXX4tMLLs2uEA5KLOol60VJeWGwUM954/VNDfit7ThqPWsltDPfV20QBuCroFA4b0Ya0HeS5AjTzR/Dcw+UuQ8OB/ejsaGp3GMqKfgW4j3FMY7fQZjXxQu6vVO6X1Ztudt6qpibKM6ZtUDxNZdGvtImq3JYT7QHEH7YbiMe4By2t86fepeqKV6+UyPpn/pkz7TLVsB44LtkxVrv/yuqSLVk0OZ5hwp8+30A7mt6M+9cMonYEvN03h6C4SuejfGqGS4EdbSd4J9nV21CuauQmtfcsfhZfrpsNj8HJoCNpbNCLuOcyOFyzjomfkH5pjZYyDbgpf1ecqqc/VQoq5zqIIFT8DyCdQRrTAqz2P0WLNbJ74YGGUShhdjrIyZ8IeYcuH+AAO7Ji9M5qLEt6jzTYY6DEN8EytviO/VbtUhFjl9I8kbBz7ObG9i5G+e3t/9grj97AH/rYQ1dMUf1/TfFdgRcLIJuhf+2z5sRP+6b//Cb7YsS2INYG/vvV1vxzjbjWk/Bs3wIfeudt5GXnuMH7Tpy3nGuYB40bO2jUQTkbAFGhQcHAwrBTAF27jxMeSDx2IK/H7we5Ll3WAGzK/0Lo9ucHD9ph3CBouJTmCjwEIFHclaJmExKHMpC92cKO+eWj6KLfLdMGl/kvUW1vARcbqcx/t1XMInKR8A3N/Y/secDhl830OHi5XTdY5Yh82zgxCtVxCy7Il1XcM8t8e4tGk0hmDdq22RYB9Gs0i0O8YGHiZFdCAmn5ccqN6p2KT53IYb7uwQQPYDlnXgxyAu+k+DIa9OR/RamrJJztmqT0eaRjewif8TMKdr7Xu3IEbGTE7+e3iMp3v/+TR7AS18plMniX+ijjlGLC1Q8hjWlb6H2L5oWZnqWM8OUqvujC/jrbpK9USEDmZvHR4hisO3w5paP0LgMPFrX7vPuKU4IWN7T0f9134xWCu2l7b56kH/mQle/L/sKkcJhc+WZ4EMuK+Q2rI00/UZGDIzw5YKZ/J0MnYLcya+l5zrmB+iet5gk/AmZ5hlTnc/NVLCb9DwyVbw3uZzIQzZjt/jKpkjW61pPrNUXNC0P/0X/w1UYjlfeQLmtJjMbFIGS/y3beUvuambQ3/hUmdINcq81i9jpCgnsGxnjnF5tDQYZLWxZ5fKYOm69hN/AcqrAi9zHguFTKrU7WrHmuVo+e55qfEIDTnpNiHCcIw7P+QBxkqaPDyloHdwN/wtiLtfZBMkqd+M5SaHeV7X9yjCdN77yHD+CyAHzUAbCB2c0m7t4JQ+D9wtjwKbYtVvHupR9iUNUC71yWLD0UM8GqOF3Z6u0yu8tF5BFnfWavRxeCrrfOq39xBc43uNbqE5wqpglpVpko42fbLRe/0O6l9+5m+g3ssobWPZDoU1+8xlAuzzh8dn+/3Tx1/l68njl/j900zMwrmfG5IeIc8qqfFjUtq8aT1Ge2JYPxHherWSCiyRWQiMygVG5Qsic0ZgJ04hlXns6y/4XxNoR8MXFPcUmMngCj6ir2UNsAENZxexjOmNWBPL2mOutwlbvPf/JuA4KDdRpV1efGKBx2wr49y6LQsIxHRgMli4JHJANqC903f6CfVmLujj6tUrmZ4epFomadzzBvDLF4xl+GxUzXKcqQTGnPwxnPtNaJof8FKwh2hA9NBP8kw/NqcF9060pz1l6hRG3hojxR3n0/oe9gLdyGrChBZgLujRnhkNo4FhcU2xoNNQxGoI2cC6BSXMnLzG/G17YjuEUDzVsaQab5Ca2QeraOZBXVCm+A1Uolq68bTSPjHJIu1Qheho7aJMMbaU1YC89DAdEIMKCbVc5T/mCNG1P0aUtkBjC/O2Mgq5RJaWob+mLadJLycjIdsi66hPFBElJvLaVJO8uDzyv+P4G6i/Yh/6GLKjHpTPg7DggVpnHfZF/G67bLCoq/JwKmIZCBR+QZd53h0AZUx6YgEvHPzqPsLzZ4jxWMq5mgM2nJ4lWrDnFrgoa2gTQ6a+Tr6XjbFLxLieg8x6OZBpaKesJVIG5A4d8aEV/Wwa9rk8+OSBp/aiD496qRPvUfjzc3zA40EKgc2VeQoUELQDUjqzHdlgSsuI1ZCy6qERtVHTSFn1eK/oEOeUlXpjeaUukXnwFMQ9eAQN1bUGpthTaSNTu7GX8bfiI6E00bflvG5kuS/WUrPcGFatyXUlfY2sNpJBW/TgBdG2NW4j5oSYA2jLb415C+24bfD2rL0BWqZLzOcrThQLidEVeW+lOSLiugLotxouIc1yiqU03A1hvl3+Buof/8O//OWfVGCoWHvLFd9cySDLXPN9VDdwfLOV8q1Mht78Bxbo841Y+Q1kYYA0NhYLn8y+xEuvKt8Jy3bWMRRGeC2NZFia9CV+wzGKRDE4grVT32a6zmMjkpNj5/ONYldYcPj2MOo03jKYP9AiHGiXtyn2/LBdS4ucISfqs4ThhGOy2MSB8vy7wsJGXuFu+S3l3f9Di/ft7Z8Pt59v9ZZ9OvLNF6OpmdQFay+B/PDI6kIHyj5wecKA/PLr0+Gvv/EQ7a+Hr0+/wf318PT4ZG99i41G0+utErq9icPLpxf22ViagNner4Vd1o9IjLegnVjqKWdxZ63SJj3gno9hQG9/Rrrebjcgwioj2oVmj2RHpUFHHnVBk+PkE/Rxc/MTHOwSY/NPN/832earvbRU85erTGB4ZKO5DMH1m/3xgH7mYab5vyGN/R6dlglZOOg0omjC5bv9LJNX8pjD7DrNQ2COfrx518o4UfcaDGQZlguMygvZfmcEdqBRwg5kHntWFvyzQJ+4s+ELiXsqbAiDCYgRdsG3dDPnWzOGF8KvYqaB0h7Xdtim5ntM5vpg/i9jwZt7jYVcm1q+dZTlWIgjkHxbmsC38qoirsG7JlMHbTq551fSjvHUImjGuCHNYC6aoyQ9ap6BLdgb+DGGXx4RfhIp/CEcbfPt7kwZYz1niab5JXsVe4gGWAcCqg9d0G/SIdEYS4spU6cw8tYYKe44n5zbZZ+vbqNm7AuYTfneFo4HCSzPN09fYcHWPkdv2Qedz0arvNUdNQsnvpjQxGnSBvZD7HlftLnX29C5uV+UT33WY8D3NlhFLc/kV07vKocLWzHwDcLLN/InrGbZ4YvRJH2oAqS1hiGitYtZXX2mk5+M2vyggkNaKlk2ZvvDU7q6Px+gNDvR+QCFXfd1KAjEvZLBaQZp8up5erM4/jTPghh9PnF64/toNkBR1A6dT0l6cznG9rcn6BR284T4izr1+nB3i/053P09aHzGnM03mX/Su9jhrg5fvz5hn/rV+sHpKa8IcxrKdOng2+ZNTpONkdhz6XAOBfh296tbs0PeQ8iPewjIQH/mhNyt1oyJyiDCKgdbtjBUwfHPDyJLZ+XDgQNViv7U2+8/WT/JtgDzP6m8RhLrRhv4cCVU5eIID4uveEu05ch3/lt4ord79Q3UUTfa/gnOdIeSpKnBw7fwm428vn5Fd7djjP0RB6V84pT1P3N+k/tc+iR45OEp79W/Yr2ke3h8PDx9NVuy9oz9qCNw7MM2ON/pPt9SFzCdtoenRGJ3CnBggX1DOGGNsxFYdiNjm7GX8dDTG6JpopfX9cXkDarri7QatNyYQ2x9snDfrsaK+9mWiefhuc55WB7U+ngl2GUMYi6Olss42Gq4Z4AtrbdCZa7kzit+ULQMlxj0LF1D7wudQ87Yw8he8LFomS1Uv5xNelkitBf9SXBFGL2F/4//4V/+/T9xMrUqqgZHmPHYfoQLCbxXu5Eis1ciRLA8HQsQsUl8xd4QE+/zVx2aks9X3vkxTQUY9ImDO0dAN4bRPEEW1O6eCcPLck9ITcA9Xz2DzJVOoscwubGmNc0bUgpIUw/WZ64fX9RKu4GQBU73va4edAPqc4G60YLFbxBvb+Cw6bnngeQtwr6BYGmsldLn1QuXQBJDsvJINMPSItWba6F6CW47FVWGMEgubNyAcrG91VN9fz7c/fLPh/vPxuctyvFglXONqoRzaGves7oHZCnTPea2tBU0R2Vze4T3IzcAtGkenvLb16enL4fffnvAZuIR/WN5duMkiQUMz9REaowbYw9WuG16dR54qnaqtgoovvacw22fIC0PNOhJZ55CPaTblyNfHE+1AmIwUpaj3fCgjxtJbubEm+cFgnaAY6JBNNok+40RHOuXph2iqUxyxpiNoZurP2ni05zFNA5gOM1nCbEuZpD9AKcOTlPsZ84j+qkG/mQDbkhsXqGyOwVDCIngdKQfCxbi3JpSO9IoBzocJ3598YQGaW+iqjQ/QEXCKzfg+NDsXn1+E3oWAkkWlYn4WnmBhch10xFHQIKsk11qPPOxByQT6GnkvIKcuId/x6l8XhDRpzYXc121yYFrQoiX55g8NnqVHNcAbxlxE4O5/gbzOjeP/OimPlcG4fjGnb8dqmmGA0NfTtgNHQ965cNWadPPxr7q0t49gBA3n1zX3HGN4xcRMXeFY30H5xXGfQYycOFm3Ly4FPT7YA1XzNkcX8+4uXx55Pzt4wyykYzB5FsDW6ll52g4atlrsZVghuRj79Ezpdl8JokMKViQ+eBEkie8kxh5a/SKGwk1RhyeyiYpZ2dXsnYYOvOueUjKMYB9Gn1ckMfVA2GOC5SJT0BDAhtYHobSrmyetr2uvmCD//T0ogMs29ijLAyxaBmiVI1PdN+rYDO8ovYe+FAG6kHpvZVzrWH6Ch/DZNsjcq6wL1y4VpmG7AwPlbgnYOVB/dIvAKeTCotwzuHNDmmKFGk4HWvT5Ik+ZFcxg7PaFMrebkfWloU5r1BzOjRmk3FQ29Nk3PP1pZT4DP2TptULGQIlmPaEUh/0wBmTD4NQBSxHGve6d4Ct3t3p3kJTMoEO4L6FdscnBvVkjhiHUxuiwsBJ4L0dUQ58OVIkn/XF51uMo6tPOpiT7BpT1jfUR5QnbK7eyMuomNuEoe3XvG4uwczkwCd55R4Wfwrr4+nqMyjY+s74Z1g2cIN1UPMFHMryC33e85k+kMeDY7YiOggkujykjX2zFjQW1FhknGUpAtKh83Jo+5PzI1p5ZYSdgMbryyfZS2kDLg5PeX9Hm8lxgocO5rC/5T08v2iEe356PTx85Xr5VeUyxCVov/KAF/xR+7FX0HzYge2xvNpExxvXEgJp8o6ALdgY6Lp6J9jyqmEMEPq9FHa0T8WguOaS1J/ZjXS9GyRRxGwigNPvdM75ib3BD7hAit3dWPnswCeumQDY1jzi5uewsoFyeAlQzgx+6Rfz0KXQt2GmDB7ENr8U4HrEJEiedE79az3juG1FuCiCNNlZNjFp9I34eRssJ4JgX190U+/wde8c/eVmVQ5QOY/CNuSzb5RquOKeggHNsa/p9IZ5VhazImMYeoMD1H/5P/6dnkCtICFjJIz55oZkLN0WARu8LVgGA0bM85sqTrJwuCnSt09kBkW4uWRAB05WJS6+6QeM3xpgOPKmcGUnLXBQS3lp8I2BRsDXsimmUHkc9Bamo/jUgyH8BCfifam4bk71tCn//SIOS++w4eG/YPxZ3z7fwf1E/f50A3bAONrR/hMbH3sCCSALuvQykUOTYYi+z5oJp5WB/cuFjQsr+eVB75/v/nz4zEPUz+T3/vAZZViusNOhdEPP5lYM1HoUI7VkZJp92VF7yKf98t+2n/QN/pP+LcaePLXfO9VTyoQ2PCDK3QNpcyPh/VF8bjJZtoHXd4XJZgMbdKeJZAWFViIZ6En3VCJOvy/LqaXMAaJNWSmlpX9jjLYhG7Zw3Rh6njs1kB0RvmAT0dQckGnV/cqx9ukGYwmT3p/o/0RF2aYXXmzYA6PpgawFmM/56+nrK/r94fD8yH+TYv8/YG7hZnKpYIxgCyQ6TJHTfEhnc6PN7ZFmjhS1iYWNxb/vy95cx/RFzetqwV5DZAWbXvU4JjQXGBiZwIaczh5yGZnXnsZQjkg8ZRIBTuXzgjBbhk/jAOLbUl2ZRcd+92CGsiy4UQNojWscHJ8+0aYB879oB3F0bz48FWCPRIxl8ki+ZY+yUSD1j9ksqpUnJBOa9SiB6c6DdEISTtuDCuW8QH94SnAs64sQuCeM4a8vdsAVT9XqiXoRWmcpwJas5ByVI6CJdNhCLEDZnJb1FOCenm4k6K3RzHywDHSgiWgXE++BJGiBy7cRZpOwTdmo2aY6F077MuxzbK+Dfc8t92jYKDPsX77dXHvcyDWwL9BoT/BB2/YEtCCG+ZTWt3JwqkNTzun5MXIPVq1P9N+rYSv8iUdC45wf6mBh4caMrYfMH/CySKqHp/aFO9Vg9F+x4JIKD1E53jRb0c4GkM6aNcx4iTnHkCYDgG2a733nvsl4HDf68nEo5RBSGUB5yQfbITRfBkAzg3k6KMRf5dP0QxdguNgm426fROzjNG+CWX3BSoJ+iKebu8/wcT9xd882jB8eltp/x3Dfwj3s18MnkNLNZAPGKy97wLZamWgPdlhqT0bS935hOR6WsSnxyHoik+bqjbyMihSx2j4gpErW6UWfQGzGx/kPx57VPhN8Wx8gwG0mw/xYhueZfhRGVeVxbHh9jhLS1Com+mYHcp8irzKOFKUZDdL9k5hVGv5YlmOPdF8x51yRMc+38mzXnvqMtHAB/iwZ/0Mjnjrl3pf2oy8dYVe0QR7QopbK80Ea6znyCtDOoHXNiwMYH86DUqgTqWwDKs1Y6s4DOdhqGFVHlwNpHnE0HAA9J38N1CvnkbNBEsXhUpynJTT3rMCgSAJtZpmbTC8hKMGefS4ksp0aOF6MRi53DpqxEEuQn8Hw8NRsEGu6UpawGZoMIdKzeyGEFpdNTBp8I14uC9p4z6jpO+Yb7qPUR7DJ8O0g1FAOUKkdZnNTg3LN2ND9ilVlIY/BoS2rpvTD4TPmpXvtFfMB6vIlUoHmmwAfsBsmtn7yayZPD9ckBizS3E6lKkIfH2LJ3KZqGdvFBLaVCmjBspA2OIrfYbNzZy9kihcz3XhYTwCVOt8LbN35uL4TX/d3N/phd212sPh5kQVKf+7uhI8H2ivtmJsGbuZ5E1R/jzIEHAn6fYXf2/qs/NQOU2YE7QYDoI2chQ2HpwW5FKWpzmSbSNg3MGjQups2QE8XM3Sls8Re1G0HQ5kMbUxOjQ6wlv4P/I5hY+HcETVEDNewe/hsJw8DPjFK1LfWtzZoB0m1XG+hbbyTotkAbEBPvIFnDsZw2wzK+fjNw2lK+gPiZHsYCfpDCL+PSdyie2gJ7rMydEPPD/c82veYozHxs4AbVMzTdb7m/uCFV+0byHOMDxlbFAv/nRDjm82StxanMVNVGJZourNQBZNyfA7npTk8DVhayFL9oD7sqSWu98lbyHfUj7bmE2nRybE9UZ6MjiDsk/vyu/trOKUqb4QjnJ6MSpf3BvZfC1Ve+sanxpJlep48oSwrW9GXL/EloZEVbQV7i2ybsy8L7AuD1oWM8gf55ihzhKknM46WJpKQViAGGEhpQsjJFbeVOeiLuhEkV+Z7nGBIpB1l7fb7G7vn4dxl85nazE1FeMCa0Wr5ClSeDMHbXoyp/w7h6tmsp9PUeRL+bvqgSFrt+u9H9o8DzEYeqljM77OOmYyN6509Oj5ALTMqW4qR64mbBqYVqm/m80mYYedPG0v5WfhoD+6ZDsFN8lh7GfvUkOCknAtM9OZSirsj8Ioq7YvF4RobHKbxgBT6tBcyMcwfAOdiSp+upZ8XuPeANjpcfCUCw8aTeKREhb1kttFXcNoIhfuRAf5t82AbiQdsIPgkqtJkyCuCyqg9jZ2XHPVXP0mVAEcIP5dAoTJgL9C33yJyzQ1JZNqFWEgGccOOOXfIvo84KGjpnGxCNNvyVEtR1bmOlYvSba0G0VjfYAH7nR5nr+ipRG9CuoB2AWcHpBaPsG6wPS64x9vwIXEyw2R3qKnPFFP5Bsg62VPvu8MZzrz37gdBdLGB1l2mkym2i8mRhmsU7isFA3Brh6d2SMTU8M1mGQtnyFyhVY0BiwU22fFRWP0g3zbTchShNvU0hHS9e0s06gsh3OXoEJGZGV0t/BGwnbljY8QOO+DD8O3wAusNBwHDTO/cCLJUt33jzSyNaVol4OujcQNXylrQU+WmDc3yNsFe8lJhjcfhrnOwH060zB2pFdOl6fTadd20k5sOVwPu5R5Mea5na5d9R1+hmqZrRtSH88PTSJlBYhRCLUVrZQzx4vnFhz5WYZsAD0+48ibFl3xPsFjHb4tjsq7C1D0Em9IBIEL58DR8A31zJRRZCb4FAng55lLQoykgFHrZFfQZTWZF4bNlmCZtZs0L5XU/MuB0L1UccnNcOqKjzswukGw04Nf8oGv1Ga7DwnnWZEL7UUn/GA2V9WpGi2H2VgvOU/oDHc5bfBHVA5wdnrIdhN2fQfVlLMty4st5MJmDU8bNbcWci98HqA7ZQNLTZuwsfgxax/Qx3Yf7GLiwsAuYpLaqGy4meygyXMYo7R9o1BXqWVmelmj0yTmoTKbCMmUd60+gNjBy5UBkAs6vNsk6soQN4z2tyw2A2kzT4HaczUoQgN7u7rBWXcPjv9b8crj5hU9xIvwzwn54qqc67/ypUy6QWindf/OJoYUt0NauHfQaT/XbUdsorWGzEX90wHS0WHAD8fyAjYT95iXDLwiv29Zo4zAqG2lrdN4fc0vbZ4dRejZnaMPtTjVYtim+XrdFlJvb5qngBlx2gMAL33L6QhuwTWX5Vj4w6s4YFHZnkJDjFm5LWKw+KNPmGkZpG3B5NW3Diez+vcFW3A6lz4a5JyKIGk3M8Prw2ZWTTCQvAJfq65G4M+ai3bwP6RBjtzwd+F4r1/cad78LnGpQbb3Y05T9jHzYe6SzEH3thYjjnRb2ZH49PBUW8/4RSd7ARlwqhRY4Va0dyRHbOS30jb/jcJ7quMxMtgwbPVzoF9q9UCl+8vRpxItZDNG3y1pWYXp4OkGhGAH6wYMrsx5cMsYC4Qyc4XL8UsjjBwNGcTrlhaIsS/Cs3xWyPewRT3MNnevs3h+k4ZPE1Gl2uEUs5aRLNoSw3ArUD17vXn1jnQCKAz5hG5q7HvSOh0fucxn3w1NOZWU+SyBvBLiSP0TOYhiujAX3ZtVHuLwlb8VORs/FpH+/H76f9tfxhjwNtobbWjux74L4TpFq8RhUPzJmwpte65wz0PMkaTxX9RPRqMwSn/7r//Wf/o0FO4ZBTw3xD5NdP1FqcraQ+3XD+PhgYb6p7xnhbH9rXftCOrsMhpO7BzehJx58nwAnFRRNF4netS9QSL8+3B9u9C/7SMNiqX/T50KJFTHq9Zw8PD4cHn79cvjCA7uHL/omkAvb8wsP7jJGCstpPeWMtTzwwwNf8Hl//7PxzIPU+7vD/c/09T9CS4xYeU9kcUa8RH6ft1LPNgzoB74oSL95+it8GJz6Ak6F6dIGv9hjIuQGX4ZLyopItWOP63ochfXYwaXxMNrs7ENWDHlK9CLoRepcQETYC8Fb4yRbfilT+K55JtaSnkrUS5pbbGxxzN3f/XK4+4UvP4OPjSm/FLB/d6v0iXKP68l5nmLeA+axhy+/Hr58gS080Bbgv/wKdjEmyTPqtRQTlBGMR0NE6rDMvRMiWavCcjy8Ndsz9K0tGajRZd4CC96ItUp9uRPQ2MwMaEvNpfJ91YadjrdZM1vEOMrnGpEtDY/LmCUs7SFQTAD2E09+togKMwErUd18w+eY4Rd51+W/ILy+PN5I4RoDpbQbvt+W6Q8XsM8UyyKtDl5/eHA5HhaCaIpcmj0W5C2hNJva1/iB4xdij/pCzMKW7oVQfMBVQRRbQ8NOE3k7+I6jYGwXCe/E10dAMSHYgayUPn86CXZuyVwr4HSYgYRiB52SlI45OB2Icl3gGlCf5FQJ84sR1fJvgaC+2qWUC56N6REsPbYRRBVxyfs1/zuMCI+6k5ZNjxm2XlFHmD8e6xpmjiVMSctWKhZPvYNR3o+wqehPRvKZzJLqsoVZmwETx9oLRJphSaUWRUDTFXz+lXTUUrVaVxr0/HK4lMpHUfvCNuQz6B+1Rd8qkBZtkPde3LPSXvkk4eOvD4dfsX95oc2mtityg+uIdjjniFe2bRfmln5QPJqJ7E2oumjgaWprgF6nxNF5cBXbuSVCZCL3zTEYy86jKg56xvOj73O+7ivRH1y37T8acZ/mymM59n29h4TzsVSkQ9neLqMM5zWFgr8FUJFtqn6sQLZPIGotPv3ujbAK7i8tyDQmKApYjVJ2gkZLa+ytYncFx3G+osgWGXqMuNpKxebZOWqJCFXqs3aW9Yj98lUc53WIdtJbx2gArpWfDtYko/QL21bQd62INGQblVjkHC012EwoxuEEW2j1XXQxQfZiNpKQVxfNRRfbNIaLd1aIpJD9+QVeGT9hENyreFCwByD5Jdfh8Md//fTpf/7rzc2f/tf6E6gDw9o0sYkRTtQgEDF29LwAAP/0SURBVAxYUo0LpFXdbDyMUDenp6JhZjuG1VwvXBh4eMrOvOGCxkNIPmEaBzh/0aHk/c/oCD6N6k94cnMWzgDfw/0/Xm3HrN4RmmibfJUDX8jAA9/g6YfDTrZpwrRj/ru+HZ7aIaoOseHMCLIhRHzk1jDLOxNvSHqMeYNUf+PCvgYOF7maxgMdG0+HA1zKYxgXOVs2wjk4uZYyRMpbQycKJ1HZAwKPvAlE//MJZD6FykmI+T4/r0MEFFDUsG0CE/cb2D7CgPsTDNsY1dtAawu0TmzAhZp7G5zL3LJ+XQfX7WNuD5uMpYCHpwRGlD4cRxpbDYKXDfJGkbPX5xU4a1ukLCbW2RpjGpK4hMtoN04tJlkFW8p8V+wzkR8ejSlSdph82HtZZ3SQwEw4+osxQHBfa71bbccOT3VQ0TlkulOV74N0g/HWGLVQdKqZjfOLpZlDBJipZ/STIXWOVEfKxaGdxIUL3xzq0u8wSGpg/NV9Ob3geROC0WGdXuqZFtah+bvjC9bnIVo+Y4zX1HNg/cl22X92r6M0/nEMkR3nRyV5ifBmDDjdQIBtfgREt2+B1EMd8iP94X5LfnLMh+O9pB4KkN7DWRli1L/WH7j5dxqi53kBm6ZgH5rHeJ/zohflal2E4xAMV2FU7MpdQ2AkvefCaw9PFXhnNELswAZGz5Tl1Orqp5PwhrqY4p07fc+AnIDaKrp2b7zNfWf5CkzQU3t1ijchugXbGl7v4uiL2ic29/A666dtfZgOUI1ogU/K3PLYYol4FIGryzEnXlyTnNPxzDx3mpBzeADLttZ4aGpupfAUJk+LfXRGckkv6D2+EIphHjjawak9wcnDUqXxIJWHkVwgUY4dHq7olXB/LOJIhh6Z2E5owY5NEeQBvwiYA81VgzulO94Twd+Izy7PbJkbCW4cbBNRnjJk2D8Gnz7pebDmVaz1BksuSx+H9UYAodT+uyKYj98rLkiRzKzCFtGmTwOAPu3O/Ts+IYoxgvFkXzyE/7PGEMfSNZ0OVuNwVYSrk82aHfMGg9/I056ZZxtSBBMWYw3xVp1WgLbAN+/rd6HcWV7ky+sQicPMisI6LqGLzKfnT9ExwFhJGTSvuafBsQYuiQ1tiedU7qgOBkKGEkbuKI7xOMufNRL1lvVbu7NYS8XrlKqZRg4fFzD6XzbHv2RwJeRkWtNqaUde8L6YH1dgpVor1OFTR38/WN9oFL4RiPFKn88SWMx59HJzjrch98I/8HEQ/YKZVVMsE2TyxQS1IFmwg+Z7+nAx//PJZbMj/yBTNhYFz8J2S2zsLbMvIV3GzJD4I5+RZj7XwXBDMF15awXGYPNy5K1Z1AzLFEdhpLan31IFDZIxZ2s6k8s+wD1Lc8e6np5dpdM7XFCAdSJuDsmqTHR6sCoGNWZ1Q3GyIXcLWEH43oFBh8jFPV3yMIC8XDSHGwSNQdPHQJohf+y3cPUM9yCvlcNFsIDSFPo+4NGea3QH9nFc6IewcFvbZDmVTXWrrdEhTt06wUjni3zptG9WPaanVr2cMj2fuQw24Horh5lM/64vS7Usyx7AqIg+2qw0I934YIytWsu1J8CZfPPYQDiDtb9MXyCyQUesONk5NhVqEP1gdZdOH5apMYS2IUtXwpofLKb+oPOUhRvNJSuoXEXI/O3cfnDIYC24CUfLhm47HW9X+e8L30numI9azKw2zYMNWKe1+eLPyE0weAIVlHzxL7P2CJDJNgMe4RXeYM8zRNjuzObrRAqIcIqfhJGWttGLeUoeycDFAsXDGW4qeLijg9Of+cQmf+c0Dk55uOrfLKLKmlZfkGcSuuRD1tjmG6D0ucnEuDZKXCDF90q7Qx4/IGZ8eh71LZuGrfF3gPRv248P9i9P6oxMZGm11msVXEjXeqstuR0tvRXqa42+BbIgCq9IJp6MMW36LOS+gTH7dh1jBuPFvni4P/z8C5/YtoNVHaZe81CVZfhtPHxuzlQvOdksv6ygq9/AG2q74w0igPTIy3ZhPp9ERv9bhsqOERmDAuCRrvCrJFyZHLxKBmaoxjaQnw4lJWXFHLSci/Y0dgo2CtSIgfKb2Lok71tpsdys7KDvhfU67ZpoIaMSdcKP3ss8sORamxV9TbM3iwSlINOaVEs78sIPvjkXtiVblDz+p4oLzPEVKLU97zQYDRuiDOMqRtmmhRW1Yqc34whd/gMfF23/eMcTo45z24i5n3sBsxk4WEv5d/Rit4neWQhL3G6RYj9N6lr/ECxLHkCu68fFA/+GI7wvso+Un8D2leGMafGaXF2YazvxIiorwzUTH6Qx2WjRZx4/4fvHM+MA8LgzPklFlOgJEe7kL/lA8JnTVsAypZzroqE1QpPvNgJ2Chn3C5zVmxMmuKBFzqiP2K8wQzpHethabTgCJeE7A/25mZftPEsnFlxUO3ctqai6lJ57pz6gfFGqhfJVjn22lM32sXSYEzQXwIVph9/AaGg80deViFDk+74WUXNMN16tgHlraJseMJKSMqmBiAMYL1tcyGlhXAdORYUS2ISs5iJOzMdKLKmpQELO34hgN3piH8cfGHsH3ObypmN90a4+UfTvF99JftuxBGZWGzNhmZkHsPpBpfgMFNLbBF0eoHq7hQ4CNthiyAENbYvUjRjC/CbLP8RYlG0MCnsHx27MeTHReHk2JTu0Jt1BPiTGQQ0PdhjWC6MUj4MfljmykFsTjjWe1tL3YEwjuMN6K161AHLxnfH8URAinage9nHcDMnHpsJeFvQIkka0kk4G6Rv9YbNh+G+ivrfuk16i9fby2D8dseHC2NH4wZjhlw8/21OoP9//LFe+pOB445OqsYnMTml8OtXs18Yn082u9yBEYzfTDsI2GMvTUvzWVtXERCeZBQ428tvIYUX2cZqwoT+C92ZqLQ1GYMTByVxtR8/+OzS5hDNxXJUbcCaRWXUa9U7YLI+qGm9uc2WcjOhZGs86hVV+1jL69GW5mGMzRmkLbLUNkCrzOn1PDjTjYILvYopHEP35D8zBabGZGjeoTYejmvzNPT/wX/YfD/E7/+XwtCHcYXf3xBjcP7YJjGLzOZ4VSgh2azCxPpFhM9ZpxH6yQAvd2pwzhs1Xdd4ycknehVOGtzNylr0E8niNcmrICs60FPINSa4i5GB75jdo0jpdTeoN57QR/RVEUR0kSw9oW8Gkkynjl7Anx6mkRmxdGm/eBhuAg47ZF9Xp0QGFNSZWGbH0yC3DzXVq6yJ9c57ogYp+lKJlD/Wo7SkkO0ntBiNHsOSgImQdkYI6LoJKpxIMc6coET4FQ9kGOp9r4X1wIXUmnChT2M+a2b0R7H6PXC/5LqwMlHQxvV2+A07HB+Il5oDR/nfrfn6JfZPUH/+f//u//ycPa4K7gn8lIgjxD+7m6gY+cw6H1+dX+Zx0X19fPf0VYe4zbVP5+u2b8uiQJcdSdBTsG5zBM+WMPkFDRW2LnK6JFTjdBcY8mLxWxybUK9MTdMKF6/bmDu72cHv3z4fb21ukIQz/9hbpn29Rx8pRT1JVbaLo4hvI0xHUGTflX5++Hp6/PiD+DXnUNfX61QoVeKWTEHKRIZii+LqVXJTn/s9/1sEvjfQGmZDaiib+hXNY2AvqP3gYtbuFl6CRynLdipsh+vF7p09ff0M//BVhWkJMntkgkQZaz98iz4hSVzfXrqhuHD6zH3tGfUAMcgrYD+wFNUjaHpSrA6rg9QqUmLdGcBNYmUSCjBPzdl9eX9D0NwSv1J4+Pu6vXlGgVndYJOaSWgADCnqC1R2ub28O9z52rjSObnWgSv9PKHNzhTH1k4+nw0+HT7jCZEVHabf0Ueae49Lq3f/5/nAFndnGH62lPiErcmCFnPSqfEL689dXPZH89Pjl8Ntv/+PwirFp981PshfJy7ZFxPWA3JCy6I3wtnnzEXogX2SCPtOuMd6oVdaSA1Ovr580RzyxPaShNVZdB+dep08UailtYDYsaI1O6ZdCJyDRdZaqg1LJd060iakFdZ+LUacN33A3iJS0U8HKIELPg+s41lAl4Ktr40Z9wTQ69TWqy15cVo4vxd32vtFIhMyHFaY9sUw41r+5qocQtMW4CSPUHqD1mz6jXIdogL7+B6IM2xXt4oMO2yMtRVkuHK7yXjB3MsXnz75fUS9GU6Ypn3ZhwQVaMvFBOnh/RoMvL08aR08Yx8RLkSGhox00mRyurzVkZ5h4IjITgvVvboJfXWP3VZjLuijlLsnTLsRApXMG3wkxjmQ/n7DWYF2gDZl9WvoVM3wkal5/ob1wfrd9AW+ktMf9Cq1iLJR1H2mroMgnYUcnxYQCcJ8gn2uKYDJqHyuVg/9kEXaFj4ANrcgL52CeR6kh6TPGonSHT5mrWTDCAIizjPYG9KHnb1A1w0FWfpnDEPYNsehi7W7a4r7gDnPWrcnJrCov5zWWx86AbSFPdYYu+BrlgZTocr/PyPXhivc1SKQuqcNGSkR4n0TFFDWUzAE433oj9jvUXP+VM4YV9X0K5UJDTp96N15qg4xzj/IEm6UdU/cvX78i/nr4Bmfc96j1xQvvccgjeQWP0jU+sXcx3ZOpqEc/wpMxsQHD/aPHs5w96nqUwOJI1rx4FOu0A2m4QTfuO6jzuJfrEfWqlVtYcaqL9eB0j8Cx4i7kvaZ90bio+6vP0r0cPrI9gPdvYfMB7s2vOO416ND/aIPj6xn7d+Ujrektn89IITtBdG3Mia+SAaJ+X2Is6iKHK0wJ/Cm+VI5MDY7bv9CBHBJrkCUSSCraUF7rim6K41gHLRILeMOuUjiz53BBi+A9g5KAkuXhtf4mbLbtPpqLB24VzOvKduV71YVzNs8G6ZB3w16qPXdAOfzo3DHSa/msu4ZRnVn5hHJ46mPiBUbKeQSrQSVrQw8wgwp7vggK7S2orYamh3wsEoNjOu+fLirs4uXyqBo3n3HNiRZxWEDdG/sJDlK42FPk/VqsF2HbuuqGh+durfA3N7c+z/7hb58+ffvb1dVPfytPoPq9E2ABznd0+XQ3jCj8VTBfzuObMCicz6ouhirPEsYDJ70e0gdmUbvZ5BNyd/aEnP612J6MK0/N8SlUlkUl3phuRVEbm9eFWPLyNuAGiQuFbZbEt8Lkn2HzGrwXa4Fz2+v5B0zf6HHsfHhI9vjwBXF7+/7L4oVR3eEpr3aSVqAmYiwN2jsbZZy+L/he1zXgttJDM4QyslIsLFPDhzanf8m/sye47/TE6c8+zvj7p/4EKp/o/vmXwy8//3z4+Rem/UW+XITvfnE6dSzKlI8gq1dD8BG2QfvAQmovkaK0zGCaijk8sq6mIjr5kS+eqmOyZxX/LLQMfhBsUNAMZ1Z/G7yXntfbOTYthGpgZbA1W7f0XxMwtJjzcdVnAd9EztoY1psi5oyJ7i6kVhu/Nob5UhrtX3xsxJPjW3EhlvZj0vBs9v1uQ+IDgnpq/m8g6zSFYz8QdsOf8uGXqtwPlPSoMLOfd1Z+jEGuJWsYcxuymDfEKC/SovpIF10aOdP+EvOOheEXx7nJZplYI2PSyWX42482Z7XyWn0EUEe/5S8f5Y64+O+w3ikd+YUJfwHOqF9ZXr4XWUOhjzAPTvVfMoh49d2IeuPqeWZAPwRvk7aYZTRtP3JzT37Jo+nC9MEyEyJTQzoTE9JD+3PYnu3CmKlgI2KO0YdzC+8n3LcwytAHZjKE7KLFuox7ce8x9qj6TWOHfUlj9Xqb4H3OK2k1cLsYYz1vVqtiW6ktKGZ7IZKztbd0QMYOdW/FjOQbNAecSXWmtLlCT8OJNBeHp2msvMl80uNyZn8+PhIvofvJenZkGV7FmpikN8r79F//r//8bxjgXGqTixXTAVoxEk62HoMRyazcmKyclbUnUGFa5dCBRqdiC7htboe3t0JOiEXdrvOyyvUCbTnGTN4CLTaxacMihA//hfhaGy/+y/4v+s1Tq2cVWYp/WxCqoIjU3cPDr4cvD//98PCITfuD/e6WFlWVzNy2nJ8GMgm+ryEHNkt2QGWHUfd3/BkCXypRrOmySzR9DKG/S4mZAZrSNy7U+SMPTR++HB70dnV/s647Q5aefQG4cTekOY7oL9qzskFtiNGYmM0EUT7KpPqV7xMx0FfyHNZgHuO2j7IxEjRi0x0J+aqJBygvXrv7ix168ulnjTdlCxQp5NKm0ttVb3jYyHoLrM/+EB1L6/d5vQoJkabzeewLfw/38cvhv/+3/9/hy5f/jjTaCEvyYhSCTz1N4pFII1xMIXgJnwUjO5LYLg/06duP+9v8ypt5QvrdisRICaW0orsaeGf0suzkI1ePqpF2tkiJeAnuJdrLt46wgzSUBaVr7aGf6JEV2ohYisP9gNmVbpRQJWxG4wHjC7fvClua5Wt8OQkbV04xDfK1Q0fnTm3J02BjGxbPKJvToDsm2dGC7wOp2P+ANqFxU8J2cEol6UMfaY+Sg25AxJPW2BqhobLC18nIjBTag0ZW+qbBlLc+c48GeswaOofuTnhTZf8Gv3y5FvZ/fS+fiAMIGwuwHYY9TfmJ90bCqV5PQ23J1xmN6A4a3i6Hy1PqKdDx3U0uRw/FKhMNYrxbPdPrCoWCYEe8aG7BukZ+pG/LLHrmHOEEY9/NPartu+lqnnx5wYHRqAx1Qm+B0w1SxhZ4TrZAFL2pHwZAojSDPx2YenIIEM0YKt1gOaV4JMkisk4gbW6ousdfH5vf7X18eDn8+sX2EQ3RWg0ANcWpX/apQqIt37I6NByuoK+0pc4Sdr+5B5TXg1MY3aYrgGw1Ja9hoeVnbW3sUWw8mFutZ/Rl7+wY/CULahCq0XhgeYZVhyHYAO8t+ZNkaEtzmmzD9pZN6yNenLh5pM02lGRtNOjjji55pdQQu/rd2be+W9NrRUhf7Hszkt6ONzNBVF4+prKFo7ZOpRXYK1WPSj+31FPtOU/Ig+ijYDLQiyQ+NogyriPTxS9jUZ6Fe81kdNUNswq70Au1xNu0+z7I49PmHK5VPHdbgSubd0XEaK6t3Rpp8PXHfZ8nIcZ+vr//C+Y/tvfHf/306X/+683Nn/7X4i38nKjqZGVpIo+WaETbxgLL0+g8+p0QUgwx5M0SYxqT9OgovoCGTk/C8aCHm++f+RQPn477xV4adW9PoBb9TRtvUcweSjM9IwhFa5GLLPd3Ed4IX29lJFwYY7GmbwdCXjBQmfkxMOCfItBGm8PTxy+HF/h2cOUH10K2ek8bGXd05OW7aInZQBywdjZcpm2igbkbY6JurnLNIGYKs5sh2hyfMrUnUPUbp7K/6u5w86RDVh20wv1s7pe7f3v45S//9nBPxzDTmIcbLXvSztpb7PNm8LFojgtpfho53BKjbnExwYfLqnDwxBEXeUq6PIod/yh4K0Wcgu+ju5hKArPhbsbj4QTZVczn/NCHu7vGWlWeQvV0JxC+5OYiRHRznda3DmUjuRch6Kj6FpKD7qnzNsN2eKr/KvA5ndlWZlD5H+hwYr9+RKjfPQzE4YHH7Apb4Vv29cSpnjqFvch+4PyT0ca+D8rYHYzLIldwOp1IBtJMBXTaUaYE1hEcasbBwkjf5g7Gs095OHeFQzoPT31fyiIlD3MInVUyZ3sG+uHsac/NDvuQ2HeIJskO3sJUdO7tjzRw82xlSNd4d8e84LvA6Q3B9lsefJtV2j8HoTPjz3mlvumKEsw7H6cRKgcZGzHapi9xqlCn1Ys5p8wr+skwzkW9s7IsLZ/C4M/uw5dOZeQQE02vI4BX9SP6lVf0rTp7C1i2+BF2bysNIlgBdtQ6GRcYElMUcZJcFUwcZkywt7xhpsu30fN79N47Y2As0RuzOYfjTtjZdaf19Pn4Xu1eEjHnaA67OIJmNQjOmGuzyeIlUpxvR3usmoYCnJg9ZqgxzN05ZotEcZ4/aqADbdYc6nl7le4KWIFeci08H57l2ydiBb5x4GaNnaSNBJ9WQPzuzg5ybJPBzjQFm5JZt3MbQHUETwalWLDn7UIwimBQdsELwhSoLIiUaYDLs/K26PsA/EsEXmiTtK0HTIOP2IQwLBvKQoax5vTeB6AsNkUVtsj1vIwFl+gVPuwAh/KcLlnMY2rayBHM6srgzTPMGMxoCSatgZaPHfg2pszRDIspJigdfi57c288YVge7hWueQI9DwayyrIUlhazgtkEQ5wX7UJSpK0ggNoIh0xBy7JV0kMACsm3pCJfpbUd0d5elHqacMzVj+X3bh9OECaD1eUqnaO8jApMK+yFE1vMDVtxMUYMmY2FuosCFSsexwMMjoenujn2rDJOXN9mBR3Hg4FoBwu2PloYieHkMWCjYSR9rC4aIU6/jFcighxekV9G1zrURSgpr2w0km3jwtvNt4Da/EB4U342EY9CH0MzdrODK+c8OFvvPa79qX9p6k9plX0rwzMZaJ7JdN8Gtss0RIN17DAaPBZOKQs9XYEjZi/R7VKdatMlkA5cIadTPItFyVwz0hZQhslUxCi+zUv6eJj/Qc98FuEcpnJ5SvC6osVypWy4SmvVcW9f9vdwpBeEhRVpXCd0zf2NGCBPdc6VyOHWEDT8hqkcqJWPZ4OIhTOPxAqfAfHkDtFynyMHXukjA56RDteAbRxpp6Avt1Zv0cgCswONJY7Ta3hJcuZuJCLObaDC1iHJ8TKG5pBweV5hv/KT8+VYpxiB+wix8Sif6rEC9SJqHpftqJLVl2jRvwp74gwqZH4UrWNvVNnSWK04pQAKkA4Dtm+Qy+EVtxkmqkBdNGC0c6arGpbb+BHcW4cTL+4Y2vJtrLoeptHQbmh4H0bt0FXMqEb6KS1/B/SDm/D5OEuywEC8EanvA3Ky5s5AawTfCX2v1E4YdMkKct1ZDcubLc+B5Vv4CShM87Sjqh+JKZ3ByGN5n6eBm5UuS5UnqHS2lW9QK3ewdE2Yq3Qx8WCy5sLASZtPlTKuJ0+RxqdQ6wYDpXsNz/pkC6Q0TJqcxMVm5vPMQZAQVM2nIArIo5PsSiFSu2tq+6ioQhjAf3Q/dcwnkh5xs8R/26e/tI2RziM/+WEHfXsNrY0grXCbMGljwc85CGLm0/4NmxltYFyTCBxPQEmHdudj7xjvp7VqyL06okPeYoOkLakmQ6tVy9tcYHySd3fKMfR+Ruw9qx73Y9LzU+ytt738TOIN6KtBOX3bp8p8MZzMwGU4b6hEhHoLl1BuhOliTUtpayg3Bxk02DBax2jsEKDuoTnAkYcQdtp1TAEcUh7JZdcQy2VwT9+ePvWIPBvHo5n9XGyT+n2QdXBx7CL+ppycjDjAaA5R5eypU/Krj8LfH8W2NA7pIy2GRGSCVfEbzpIMOwy+1NmAxSEFMKo/TvOx7XLE9FLmAHeM28+PpnR6IT/haYWGeWMEDTg1lR0ImENYZZloZasMxzWkEiKQ/Agc6wvPt8M1+n44Jodsb75pYwgvuAbWhdN6oA/DWB9CftGeNrATksbdCNHW8TZtjG6FJLPgRqx1UUkvzR+TCTkxFjnneOfZXGM/D6I+RVrrvJxi9O1jYUcJWFAOF9KscYTZADMS2Ns8uPRIRS5mBuD2Ydh6eNoAcaYxObKa6jl8BqRLCBCugeRv00KfC6wkL7C1XIOTKi1wGSoVl6H3Bp36lrCh1cLXlL3cj0j9LhCGcWmD24Xojd5v+2lbn7HUkk6PyMlbjBEGB6gTTfm/ojRz8ai4p42LjSpUdPP8LqxXtZxKm4FlaU3y0JjdaNJd6/CUi8X1PQ9SLU3alWa9QqwOZwNTepnofQlYsLnk+3xAvhCe/kfDJVmC+vRbQP7EqR2iPiCZes26fdmkithI7FXbtDgzj9GLXfQx7OFrc9k9REeovHMYmemFDVr6KpLYMQSnSPn9Iqf6CcoPM0BEG9EyHlPDqbO5tWSspERe+IlJ3RhaqPO3o6+RuNqFqHdq/SX2y3IK3qeVI7ic0lYx3JCVdo8zkG9QYmzF4enCRom6OC6wR+c2GloM6wcLi1FIMDNGVipTCC0P1lssczm/j57omWFbqXdCVuK5jJ1bP3jJPAWmtCPznTXb8Gl2EAcL9DnPlxcEMt3zyCZC+qwhD6H3hNoN18P3BpXrdf6JmXwVgzLdcDJvCy1H+f9zBH3C0h4AKGMf8Tg8ZZbNCjzkU7bBdWBJcSzrtD2PvurTMYrCalN+jSsPhfTxuGhx7hiIZvuDAVw34p/8ert7QeokJZt0R9BOM+JgTnDbzcjZhKkb8rlSzLPDU+V4viH8jI7gRRA0t9HudTCCi3MEVsjsZzvC/GeI/moPTulsrmnTPKxU0mcCApFQM1qAtsyT6QrbnBbttIg+j1gvdTSyxEmHpw5W4dgmhVqdATgzvuoifQcaXfYyeJ7By03k3IRp9VnmSK6ZrOu0zpSg4FJ0lnC59g6sD4byRcMFEJQaim/XAe+Dd+C/6K3YUtbghv7BNFhKDYuPErPhjtv4g2VYpuYZKcMCnMD9GK8oqcxFZcbmZG1JDZAWPxlUqrhvoerKpzAQbj8WtUiTfyVjTFdzN/TFg1L7Nx4MG/5YPZwOT1HAbkBZznVmarsQTAdYVuXzL8hXjse8XwouVQ0EAx8BmadT+KJK6WCs/I0zvlH3gb8TxB9Sh4+LFRLqpkPr+QDaXPtOYFmGdI73VYhSnGwMrsRx6SAr4SZJ4S2tAD2daOAsnE3AZaS8HFcxvpC6QprzDHsmHNFuyDoM0llPdRRbQjrFxTafsI/4t06msxL4szbhg745SSBfCD83gjRRibyOOcbCORcKjdDWPFZ6HaVOENhNyDmmTB6sjmkMbEDUOYJFkY313gS9nmY6HKV1CJvMtj1EoYVLOoAw8Pf7aI8ehc/xxLjGliV4nvtm7DXcILgSKXfxsXiGpQK12hxe3EcP6pizN2gbEaVbIUdttefWUixVN6icJzmOc0nJS8opbYB5roGcZPeu2MKgg0UXxXfUH6IXODcybDBwbsPbYRbkGHSS2MRg436AdsKXikUaA43dOILMnuntHER7GYt2xTT5BsexN9Bi6Rkb0MsaNVtnnwbQldQVySqIS3GRVpNqIiABrZdiP6V1lH/wNQ3AtyTLLwqh7+HoZ4sm2tlHITalvZs+zLKrN2COCJ9wcgzINppMpEKo/BGCIUCkg36AdLLrEKorB2GP5pRoSlwg9/8ayIbtUyB58emBYeoFkUg3hB8QAxZ8E+yjTf2EWwPNyhzXwpAtO+TpCmwSLwrxfo0udSP5cFf2jRqHTGIaanBtijz3jYCHWU70ExA1Tg20Q3NeknRE34PIIzmLIz3KFUGxtkoXhqqJMdYOT0nCbMbC6/DMUqaPj5AyyTxc7u/sVMR9ljNdu7Ok5Hg9gmWl1q1iljkTlnlr+d4oO1Q2Ut0WWdoaUat+RiVGmHG4Dq9B8wn3Fnhj+rYT3S/9CEMqY5V/bGRTWTebsxH68ilIsGkICZp4GOYlSnbQxGyYlAJyToTDqMbClSdQOeHKN69FUVIEKkdpzmogWZPAayj1egJnoNJcJ1on/hu9bIYLgw5PFb9WGn/rlAuuFpqszwymR96ZILux2FEKm/wvqJhNgLxbOu5HgvQK98hD0we9KIqHp3xD6cvz+uFpReQt+4Km8VYYmu+IvQVGFR0zfifVRgjZl9ZyzH7MxmJs6YbmiCKHYp+o+xEtpuXxx02ZvUiM/9LpP+8QFcmr2nYG6HlSyJEn+1LM87o96AJN3X9AOKKyvyuUYZrGK0eUgTdG4WxsHW78beNhm+43GE42geMGWdtfYkp6vVrNmpQZko7NTICFdLdZS7/M+HV/hglLvzNs0cYAH0hBS+vl3G72oP0VDxcYdneyzG8NCPImavXhIl2cghhu/bgTttCs9UI+9pkOT5HCNJu/6DOtxXB26sqJhgWBGU+DBgDbF9TwGqI2uSbP/O3TIdMr4N7jAeR1yIaA2uXhKZtkOniw5ic0Wc6DgXLD6XyZs3WC6Vv2YB8dcZD2/rB2OX4Y0mFlduxDOTs4XRz4jeBZNDnUUDhKT2oVqD20bftYTwyUvobPcNgEUzobyDHtJRYYpa2DkpijVMafXI7nfIaLLrZI/vcH9LCHljhdY2+o6+GE/Z1gQ2uOfSb+QbFF0Am+mw6WDcc0dOpyNbVs/y/7rfj0X/7P//xvGNAEOlvrfRa2KQ2+94c9KWJ4fkEiivHfoulr8mZG6rvCfAlsw3JxdwKJzphkTa0kTFb7NlIxXuxf9CGP0uGiTV5LuMjLMvztRr6tk2+uYThhIl9vyrHAfvnycHj4wsO9L9CdPfnGRbDWCKIT4sFe3wiwrEV5Kefd4Q7867de73453P1ib0K/4xt5EmIhuyhMrWOc2l6mCRo0Xery4fHXw+OvdnCqgzFk6u3qLECUt6zWhiOrpoVPvXlwFZXOHEFovd0Ybxna+xKb+noDcqWFbCNhnTft6hUsTNXxEvXgFz5tnN3d/3L4hT+RAVu7hq3d39mbwWNcBorddSyE+MQu28x0Uj3qnLbx+MCDdozDR4xDhGMcSs5coXsCsJBNjCkNl9BHnfxLaUGxVI/tGR98CpZtU0b4vLsS2vpHcdxYN2FKZdRGNeQlBuX5744G3Gx4aBUz2ufiIuq6jM6znQtl4LOF3Eadk2xep71hfCndMordFdV5wHWp6yKv8YDUM6NOKuwtOC8YdP1FwDFKPutvn8I/cAwjHeFjNlVknPC3yIqEqqBp/ZOR6RNQYq/hIt+WsbGVxyD1FjK9IdatjzBh7ACpjpsWG3QIrJXart7WKpte9SDH8IKgN2x7gzEXsf7aPvII0Jba6bBI6wcR2nAtWrxBkmWIINbyFzH2C+es0j/yeeCnWF1Py6X6EY3Kadp0lBJDkAceXj7qy3bFNIe0qDTUDOddhe3wtPAuRlE3xO14if7hC021ztPFHKZ2jaYc29DDHZVI5cLAai/Ot2ixafdlL6pqvPLiod8RTJ6wD2I+BKaZAnU3A7Rr/Us9WxKC1uHUPbG0n3WoT8KOGKchyZgGGNAPe7nD/vqe/1HJuCvEbAsro+41EVbceBUFp6M25dNgan1Xr9Dv1wMhc6CN7UNstatmPzIuz+PHkDr384U5innxGGLK68s382nw6Txupd0h9owZvU1XcJx6aDQetqhrpN4BqfNgc0mDUbuBS7a/WyYrGMVt7gk9c26zOSkj91eZ73ku6VBSKlNCnpbr93PN/c0vaPMOoT/+66dP//Nfb27+9L/GL5HqUYget8R3n+Ba/a0ibFqbD+g9nn7jgQ03I/Zbp3flKVQ5lrdqFakzKG09dDsdVK/WLg1YexrSVJ51+R56DWmHkv94oMqoWyiTG4RHbE51iPr8xX73NB+eDmy7ZBXdl4RiT3NsKbQsU9udoFkw3gNbmJqhrR9jjLOhjUUINFLquc1uBHUuO5HDOOTTyenwdGEfYrXyW0KpXyLNZhKJuo5378+Ph3p4avixVTLr7DPhNzoZNp7ga32zsaXDU6UbL+HPMCtR8z5mz8QNYN05Yezyo7HtSROUIhMlHNfg++HsXtigk987zGZoI6cpY1brouqdGt6FWlpOK2h2g8X7eONYW2JAtCDylvU0l8nZvCY2nBXdNwHNehrhKGPeEazrjTk6VOLHi20xEbZrc68dWCmhMDrnirbIG3QeesrxCVQ4bEU8f52HnBzhZVHTpW21PEz/CF+/f6wodQdk+zBn7RcZ5x7S+1MHlO52Q8SKtxNWy9rvx2Htf+2/tWegYfjgYhoLKGhpkZWxdniaEbKf5fzzY+Dy4+ljjdDv1A8D+/s4uKBO3lS9s/X4I6G3eMYj7fhoGElZ1bpef30tHKcvDlAxV8n1YFKbPCg0gkty+emvClR5qyGCc3s4ljflxIENXeRjs4MFhPsclfE8L27O0cugMZ3y9yLrOnRk33J4xjUU+KEnjjdAEv9keH3pVIendmCqpz0y7UEft4jC5zI0whmG813mwYkOig6NsbBr7tuKi/phzyivTZoPNlX36xawpXC7QDbC0XOf0GZTTyhHEcvUlV+DG6sJ5NsTThyndWPKwIjIdp28NUwnK5DSOvdWOJV2VuVMrST/huyfjQFv9d4Haxk+ZpkmpIbYAonIRhNbFAuTzW4vLqDneIqvkFrYR/+c3wo26qEBm6Jj3agfaW+FU/gc4ZI8hszZfThEJ2UG1ywjd+gYl+gGjtYFmrE0bsUkmMuQpdyLsq4dxY09VwCnQ0f55gyeWRxRMpfwySoOcAymkPgPsDiTpFeKpTRBme4NVGwYaQdpPBQunn0UYtzdEqXlgjL/6roCV4U3aQ4Xxu3/MHgQxxKGFDRI0S+lLi8vtuHystZ60Rl8Bqc8/fAwbcQBZnNP1WCU1oJVVd1p0lXbRsw6iqkW90xrk3HzT8JFOsr5KCGQ1HiAdaYxpkNU+rwfZoHwmaarAxGmKmdFtF526QZ6svlhn1vWA72if9LPbozcX//AB0QxqI+BfsjSfGiKb4azx/gWDJT8Lu1eDvULm8FbDFb7ZyRzEjzXY3Kz75hj9QnUbEA12Fs4c1ZmpqZ+RFLi2VinpQ0CHdgtT+Rw9wDXHp4yDYvEHSNR0bw1lCwESPIcNDpGxOK2EVrg3MZ+FFzCRJwG9WmOB2L2r9CcBM0evVBBb9tElOnLbsWs3o/an1t0wTkh7LlFSYL4uhnSWOSNEfXx/joJHjn+7Kcd+OQA7YS+8YuYFRqgcDwynw4jKr4/BdYIbCD8HTDo2vfDyLC2IDorm9r7m9zlMFJDkitujsbrWVd5h0ovqrJo98QuJWJ8LklwpufHjiGO4lKCXVRBjizcpemfofuCNRqXoP2GuFm8iG2Et+jQFjxEDddO+bO2g/dN1r0LWJU9tB2Vi2M67flNbZU5y9PoxSGO6yW2wvI8HH5EGxxdQlt+GZPTBmBdqnYZqozUf923tI7FIdQULtYm9x8M+x4ktVOCDIQj4HPPEo7xlDXAPPf3iyzvcdmz7gNmEugfP9BTTB1F3+wlDhAvgrNIZf7GhGin+UlShuQ40ODCF9xr0JFdHBxTR/2QH0F2u3Q2DsIhSXRD/03RlbRK/h/44Dg6V789wmyz+Z43Bo9gNKYujoFi36XdS8DmoHx4akgCHO2fkWGh/lq9oW6WiTpAteQBpRXiWyYiTHU2eXm8AilrTK8gze0AKzsBklIwpXlZbbZ8YeDvK/KFUHf8nUX9uz5fFMV/2b8+8OzU1gdueKItp+VQEunJ4cLyTFOOhXbDWbZ/1+HvLtobv7X4+ALR/FzAlsk/WBmUJcUWkqrDstSb4w2apPr470/Ua+jWDscekWs/kWDIjYfSLA3WK78tYyib+6PYWi6D7S3brgdthibe5S05PgGbiIR8zkCuU0RYI8S6MSlWPcU+bYg1Upt4XcKGWmcnX36F/wXptBO4ybibsdrCGOy6aRdyWyeK++FRj7nMH6p+1Z7m0DpAe3Obs7j3yfaO3IH36iVrJ0Toz4PqVLVNyFrdQytimPZmmOcPu3GlrRnK4akIIobdrh0+rLSxBqjnTczge+FSwoQOj9Fby/+OSp1M3QXP/tKAOk724QST3Y5gKvNmZu72DjRCbpH4TAya4F7J9kscjc6Xj8c4YDJ4mvsLFHltZo4n4RiNL1ib/UGEe59IYWtvG1SWMoJ/+xLVZJC+V8jYYSl88imea+NMW4DlgkG1BS/a8t8sDQzvtZo0HpgeDo+s2zlliJTRa0llZf0DxwGdQoGyBX6yrnnvpv7jC0dt/QmoH87BpDp7MFla57Ntd+BZ9+NMc0dwTIW9xiEqfy/1jul8sXJK712F0Q65be11x4/GjorBlwKtWqAw5em5/tBRzy+4vzN/7Eb1oqEfEx+D8w+kv9G82iDxerRshcyEFg07Wspb41bujbAcymdihwJ6vKWcZ6Lc64x4nPG9RSaVqR2x1hWf/qu/RCpKNAUHeteLoui7BWmS9XK0OaXDPfL3e/gZ2aGwbh0lZ1Ak2s2o8zkC4IVRTfLkTZ4pwJ548zwrbYh4SaiwjRvLwndBrX64O3i/eLiCe5eMsvFDulTCn9984UtioCssvDrA4ZOScXjT/NZqIIj2xN0nBtV6jTXmoEW0f4nUz/YSKcqZivYyfQQUvQLkz8yPduc2KN3yUMwOT6v99MJUQ6XdWqAvA3UMjGSZYghqLax0rhMljLdlm8cR1LzFZANtzgb0BYfCtYk25q3RaDp+z7LRF8K2aYO93f8CG/vL4WfY2g1tTxs29ueywZPsLpOJ+l0a+f71i2/69NIoHqKazwLcGmbcLJRDeFoeg45oTiLBZdlCL+UGK99pQZdmv2avz4+2KeRNEucLohnDu+D1Tq1+IobNDfp6AcgsT9cxxrTdB3CLIJ83CxYwL2zWxl213ctig4xHMDCtgpDJ1jh8OCEizKeg9PvelqtrA5c5FFvmPCJ0npKIkSRdkQ2oM0SPmaZqO8teCt4xSpRNvjVu+Il5qQhTKUVoNKcHammDSs4YfStkRrz9sOuMqh2v0AuQkatvLXcMAz6/N1pLWzJlhwjw82YiwUyoVVBdG2ov9OvFuIcGKNNSKt1VjDlK6JtZJgBONIQfFRmg7HdjTGSxg4anNXOGsFyVRuv5XF7vC76X1XlZdsuzyhCFz1Km5wko7QUWBGstyKi5A52u/SPWYYt7fgfNu3Rog37Mu8oL3UdzAxpB/4u/3JRtkgm251OX07aX20Z795rnjWTYBih5H7Gykgrfpfs93mKpj79XjPuZduB+qDY6xyto7QHG9U+DjQ+zKQaLrVl2g2jXbKFlAlV0P6cXtepdH5UG7U++6tk+s6AUch+IYF5Pi/0VI6uI9bdUHDBfmyyBtOevaS2MUAyxoVISqDfzMb8sJpSIr7V1Ck6jtadWluJinEcfFsWuYNDXwrF6b4U1fojMU1cum3tkhj1XG6+o46Nq302rrHVhaxlRbZkDDBMvhWWHlOZG7S5FXuJUfpeqqyh5y0zOVhyzNmwZC5mWZUvf6erwSJmLEmp/VsEjSeupgy3d6CVSbHv0EqlSKZHquOgPTw05nDBSUoOVehldkbZdA/Wt9YWLAs8ykRAvgoonTe/5pOmdbUBsE2L1jEDnZ5R+8kZQqN0QMjyquESjSojBhUuHp+XpSHSXvsmMxbrHRF/D8oYNWjZIDMqp2I6KHwOx4FJ/thG1J07Lv+/LD6F64aoC86DZgnnv76G1r90ZZKqnYBMLS4mnOhjSZA0bh4oVfufavDT49PcL7MLeuG9PoFZ7mQyqnQgVjBbkEWyTp4AlDPrzctbyO0RRG5da2hlvyum4RsBxraCLdF8vYn3QQn0xU3ynnvJmOH/FPKe1RKEtcIHDRgcVt9NaQx5T28fXrN0iIcnBmcydDINxN6M5xcXs4p0w43eLEvbKG+V/ED1x/HvI/SVKkSFmdrzBxkdr30x3m4bNlOFVxMECZkP5DTa1uzSo9TXP26AXQc3H9OHAC9lxlhow3/wImHc2Yv7A2k++tx+eggExXXka2kzHZ6XPeyv4fKgCbck1+q7ErDz2uNB1hFWX7tHzEx1i3nUdU3/HCH21iETqmmVoJGYfcsh5i8PTFi9Heyny18rRPkwARBgusBplKEVgANVyuS1IndD2EO4e+KFmyh46N9fBSOEiusZaZa8EEiLN/FynOOUQiHg58vkP7EDbnS1Ozfte2MSTFap2ss1eJsNlG86tvxPv3NzZaPndwv2szIZ9kXd77v1KcWkTn/7Lf/1PzROoAUWbNKtcJjyHTbipCRaAK/9SQrtctns+0KRahk7sUNQTcLFNjd0wS2U1S3CvYpGAJO3c4JQHeoc7taOYp+npU/jPB37jbHkBTuRr4AaHBzZffrWDG26H+C88Dzz0e+HuB0rz55NF1fs9Wiiky8SwbGymckpTQqEnPRF4p2/P7/gk6vUv+tmDUhSYyXRRLAQdIPEV5Wh6etqUepXtmQ2++AGql3I/UA10y+Rp9k5fXkVTBe16KBD1Am1xi5XmCxYJO+DteadNKY0ye/kEl72bh0zP0GNDxwrJ1kJ2Bq/vEb07/Ex7+9mfQL27P9x7mdENkwDaxdyJXO4Y/4N89vWvXzgG/7vG4AsPT/lzGnpKmU8rV7YDTbTowIln5rq8In6R0Udg+P5kvBcTqE8d6oJPvomXG1Q+ncI5wmClc51t8Bo7K0bxkaq/NxpRio6Z7jbINKqY+s6FIUzIoxFLXasfrTNtPFqJY3Nf6XJHY6sLBGdLjOqtlTWEjKSqC2N6Qim/hd+Sk/Ax2YRXZPWx/O7IUq6333RD1ym8kdWeA2HN5ZAj5vSgaLkdGqOYY0fRyyKz7Txg5bZAQtzMNxgkLfC95HpDTMeNdySvOrjDeIn5ORC2UsaGjKi1zWOqrRQH3HiStetjFGhs1IM6AKGf2l/QHgm8PpQa9IensdctQyyNtbJPqkkDOD2no/nY27AsYzarPMKsoyWR+8+VRkq9qBPlRjpoUCoYQhToSXMHAhRV+3LF7WAnQ7KQAL94c7shP/Hbp3o6lIg2eoBe7E3Znv6zBHsR+48pjODUZ7bXMroK0WN7jPBCWnaxru54XWKNqd8XQg2NtBPdjLJizDEXXaS+yYeHbwfjWjZlIYTDBsb9F6myqU4a1UJd/nv+DZ9Apf0syLjtMZRlS+EiO21XIWZvnGAcrdosEnSJNp9YJDjGeiCWshHcD5nc9qWZFbLxNUJPZI0PoFfB0TkosKS5SAnaiWbL2VBY0Jnwm7Gv+07DZn1swMn8hp5avdDeqg1H3nLOL9GU3tuZrZk+NxMpP+y6qdLVf0sM7zhG7XdyT7GX/6A9bdcz4VkI+vT11PTLeZAxXAa8hp41k3W2UueWmrGYxxFniqXa1VqHf2NnF9MnUANt1Mmpsa5gD7bmhlSbvjxEGTZhk2J1/Ffg+zsoGZsbbXTcBSvuTdGWYQwNRf1CLLvtoArL5umFmzQe3viNHketBnPSsdv9vlb2IlNH2H8X7Ltgb9OuKumVOuUhEze/2gA/YqjwMCz0mfS6wCxvAxLfZ1JKOLUf3qL/NtAcFGlNySKR1Ptx3zFEzuvLzeoNYLbC4cYx6E+BYxzSbdoQnrghKJN17wM7RfgHJmD3xIbB5mvz6bheFOdPnhbHf3HTE6pYP/TFUq0/tc2dONF8pqApcemPNZp2bS8TYUa1s1V8dwPcMO4yuh2uakeSy7tB6t8//qGEOdbvoMuQ8ClgOHBnw2bbkGKpbSXfCv3h6Rin8TieemJulufzbIQxLyM75l2E3K+YZB1BNGJeC86dvgVHgGH63TRTARokI1K6uEy6AiWwhOZptedPuvrvnuoAK02DYZpF3kDhz3gEKeOT7h8YY6KbUVYcnlZbiMNT66u3Q9/Z3JsMJp43Q5LN5aTcsVe2e1fer5o7HZU2wetSrYuEhEneMMtlQJ45K3SWCGt4N5qTSWYL3oLPt8TJ/M70FESr0fRzfhcVFnOy2ugSRxUDZ3bd7x1L9TAl5kHPnejw+mWm4Nl8Oqu3xB8wpdSPJpXqbPGgQ8wnnKPYU/YE0HBlvNj0aZMFp5tfOqXxX/VNRSpHt4aV/Mo9Q8+pyIzYcUgtTtwmc07q+d/La8uBZUoChbyeljgLH35+ddGpOuqP/5L9qIWdcXBvgaTDvv/2SOj21qCLD8wjbLOHUhJ/lcfAOLXFoME3BFtrW4wY/XZSomaXS9MS0I6H1nsj01pFMBfuGEhQtuJzHOIYjbiAW7qO60Jybe7VWHQ3gcY8fdJf5ZMZJAS/U97AlPbjBBpLjfwAcGVpXcDHvsG08RjODlNZlCUMCJqvg9QaZ7keoy4/aqsXBVuzFmW28mld1mNNn8m23Q9QpiK4+w5RiZumVYdyR1xhMbshJpnTeoZW1lr4SLVdaNr4QNignravA6O03yFGuilip4GtvWPoJBx6XR4RAz4N/L54uC0Yl7+xoUqHGEaZJQOYrdwRiQlikxHsQ9cCsGUEGHecN2/6t9o5Ql75KsJQk4qrzck2V9M3pzyG6bvTtem4Hp6WvFIKOrMpkcqzeW2bnAB5g4aoo7qCbADIqzU1vGyrnpldt7leHDsX3UOQVbH7dwqODX2gC40Xd0iSK2k1aeF6WP/DFyH68r4DttlTX2puh27jazJFOgqwpO5TGeVar2RaHqGYQlvA9mqbFgi7HVMZp7ZgmewcSfwuR4iD39K/Fi1gvE3rKXRYTpKXQcfXIt4gJA33A4FyhZvhJB2HMSz1Ur8AiHSbUxWCt6wBkNxieLUJUU8Ol2r33w/Bz4+Oheon6M1l2HVnoj6B6hh39nbV503OJRF0dTMMxxcc8eY3boSprfpNHdM8eBbqUhRbVqaZO23G5DJki309vBG4QCnY6nouhpc9jZUBuBU0/8PDRQ8dxu9ZxmG0Npi1kPkN+slzLvPSniKhy9iquiFPgVlej60Nnof1VlLOgO1eywKryHVU94h9Dtxm2AV6Sg8N87OGwuXFxpltTsWD2g0tEZ1OOkzNZgvm5H94qItmp559FHEdpCLMohGvjoeoFiZYpjiltMg9+T2Q7UO21a8zsrcBTLwWFxLmXJM9hlU2IfOl+2PlPOgf+MAIG8i2sDB3jO/4goWIsW0plraoQ4wmgY0Iugs0k/yawU0aPtHoZ2tgbW2F5wLXlReLL6gyIrqgpIQuNwil0iUpY9oPQavxCig1Vc4Dnaz6OOBZghTCOTKfKXkB0kT/0NO8zDAi0ZaWriJLBAYERcCCf68o9lr0cL5CxoenHFAMnE//0ugto84pMyM0ZFtvgAxJDF9S897Uki+hYV3D3sf0zm9lDNI12iG79TPHoY9FCi5YGv3vgsJHh7X0HxW9PDP5dsu+Pgb6Q3T2c7HJ79Tl74EfVTSuhMdntCVG24JT6KzhD3bIBKfZ0cLVqCpS9hGQveWmaYlto4H7EjkQvLuzTS5/m5P/om8viUL4+vpwh12HbdYQn7Q9Zr9LbfYtvBjBuInO3TKiFwOxAdPgOCnrBUcv9runTLQFCpk3rhNvJlojgmQlXUO9KlPOECU/yZnb0l1ik/COCOaOCQHQTnlwqt+wfP6ilwHxX/f1b/tusLFAVkeEwiJORDinGaLbq2+B0eAkIr/aSwfy5cGCktDnrNBosFJmaIgdRkUW5FKCC03ZluItNdI8IF3C3ObZUxt2SYRSebJfTHvE51Zk8qBDUrQL9QJ9DUN/MYDleiG4M6Gmgw7Jsj3Rrg2wfUV3YqH+3zko70xmOwCp5ezgE74uylpBvNUZVqmffvE1Br65a/tZGK41dCX9GN015M7uOl7RmrY2x7SopcQOq9PBrmjPsmrZHcNde44QI3J9f1lpLVBKJj/Gj2NYz1EG9gZ42YbcQjGWy3E0a3bRYezDjShF5w28G6iWcIYBY+Q5XGCUthVsIrsPjGMmZl+O0KdbjmvtJ1XQysjfOCKXaLnR3MSPCFeUdUAda6OVv39tRxozqIK7hA3sxpxAfoiYRzOOtW6weiFTvgegvPLr6WCFl0vFFzCS1JeiKhuuyFgSiAi4X9IrQtecF/UOAv7sE3XOeXKLbaNdyhP3HHIzfYNm0Gd7bCPmZaKySCJVqAHrZ2CLYKdihTaTL96sE7wgXTswg+/9wUMW9lM86Wtp5r89Rr3ONBqZ+Y1lRDC/O4O+iuKCP1ubaW+2H8hYiMV82qoEZ3mfW1RwUXqK2pTNYvkpv0IqlTkNIfEcFMf60mSie3DfXh4b49GcxF5ASnV3Omor5ogtFCtPUSt8QxubYDZXXRJDHQJr6RfBuibNlulX/Q3H90p4Qtn9I9jUye6/Jd6jjQzKPZW9ZkY/lPW0ZG1RHnDif2ZHrY2tHP747/+3v/zTt9fD4coTDggz8vr6eri6stTnZyYaGEIW8ixuZa4kKIOvdJ9eUe718IkFXxB6pcF+6xxB3wl14JxPetx4sQ3bpFwdbm9v4G4PN58Z/nz4jDymscyV18mgIpj0KtWI+/K5urK4IcIoDUJXvkihZaVdXd2qDZt1jGr5x65npENwiHqgLkegCp+/Ph+eHp4Ovz39j8PD14fD14ffMBmSM/JGHcF3/p1yiROVtHdzqDXBaLEx8mTBTMMg6V1nlAv6vPp8uJWOTXb61G2uuybbxbGhHQ6wh0fo7vlJv2H59PSgDfBXXwSp1drnRLZBgBsNylbagk5eXa8J6geUo+0pSCMDYlwz9VslUmC2soTx1uJVswVTI8fsyxxBf9lGzSeivKfFiuAY1Q4zalAML2AJrH/lQtebPht33GRxvrBGjIfKiadjfMjePmGugL1xDN/e3h9u4MvMXF+6ojzHkqC6FiywovvAOqBDNp++PmHsPWEMfjk8PnEMPiH9K+ybCnn2Wcn4ZT1wjA7nVan4cPw4NOjhD3i6yYwjaOqmnTEd8yMrIVGlPn3CxdsEWIY3ztxsPn2lnX8Df/SNCnk5CU5/hmx9SYLvimyWwVs4AQXYMzoUoX3mw1MVoq3Cg0BXV9Sh9UGWUN2Nfr7CWJed+pgnDfUOfPLBdOn/Bh2PcrIGp+2zyxRGNbcN3+frb2EQWJuuveQcNijJVy5tNgaAcfKORRmUbePIgtRVD9aR3X11KXzdx62FbK914BX+lRZ8RPD3wvGT85jIPMgy/KDgJucfNZLXbGdTOgM4f4sV8M1R/MKyXjRgUcoO5/27BTQjIejR3179fGQ5SruZAdPBm2LUBPl6b10IYfFZMUv04zHY1FoEd4P1/Ab7x2vsg27v7jDGQRFzseYC2jADtGn4r7R12FTUpXt9RQskSnd08KMA5heW5fjjPENwzyYL13iDwzClBROv33zMAuBC9ZaoZQxo5xvKkR8Wp5vxhnzxg08cnnKmYzzmkW+qb8Q4rFQ66cEc0mN/JNnoQGvl8JTlLcA8i1xTP8DVLeihmqZvjfkojz6TDunEiFphWflezlzw5OnuCF9GdRjx9PT18BX7xyfuz5+4F2B7No+NILrgj3uYz/C1HnC9YUMqQHm5RnAOtDY5Ndrh6QH71a+H5yf0OeJPT69Y470h8UvHtSrClhVgN8y6chtMvuq6RnaDynQZenquZ+GkpoJ2rmhEB9t1gGWzmzUYtDHafMMZ+ysesthBn+25bG1U1hsj+PV5BiH6BO2CtmZpvHhAETAH75lMep7Vox228er7/AZw/nnGXMb6LxgDcZj8Cj08S9GmJymBQbfxGai+qjPbfcT9T5nriFTmNEjCAhdJMEkzGOPYTg73kHGoy7OKq6tP8HFX5/csmuILkbatoCfkgdk22oBzDmlqgokBDaflBUFRzLQGYL459BwqhDaLKrciGtzjjvA2BOv0bg2jsnSb0fcRYZrZfHgayEqF78tUB0s0G2HhYSFBw+YYgo85qZ2ohBqSaiPGMlwdsMdxMd6A16VibB20B1p4n+MzWdtux25lHwEXyfYuQCqLUW9+J69FLY33L7mp4Odw+MPfPn369rerq5/+Vv6Fv9+CbcNSaKbEt+t7QT3xZtWeKm2fONXTposnTr2SKpuXMeMgqrUQQX3Mt8NSO7xlmsWJ+qtYVpZot4cVGpi4cNDqN0/5lCTf+u2fqfZ3dIzRCoxmgzEkVcjIAwj138cF9WhvSeWbS+03ZBnH1pS5yRFUYKfE/H+YIehAXcqiSkqhpVZ4uHAezq1/IkbNLsUDrGDc+9g4OAVm/xkz014bS8IpKkMdNk8e9DZ7jEO94V6Om2UvF3Ax1fdgRnOBDufon66DQOEFabQh8cEnjYInpHJTx/D3wvdreYkpL9EdqVv6LtJacQzZ6Dwc82KsAXzRlPmMc660A1u6w721U5yTGZA9iusLvMiv2BKM+/HAp/QZrzaWsdBvl7+GmP9G82AZ39tI7YMTj3ZNJvcjc9bu+er9B35QcKja2LVxi5DFlYcwBqlN8yxoPsez1VNSQX8ouBmZSAdasGG2Qs6wjydIbOw4Tx4TpAOAL3YqUFotU+FldTVQx2vop5hoo9dxg0Y0L7XexBScFx+wF+C8iG2k5g7uA8KtwWwEjnxG2PNMNy1LmpdAkPRtv4pwavvHxnfi/0LN8jxFjn2ivuD6WPdelvYRcMzIPd/tr0GXFHKuwstrr3ARRYMGyYQuL0Gy4JhejqEywz7nuG9twfLjQJn6iPACG6Zd2toqTp3uT613KjbI+bHA/mS/mqLymI6uTEnfH+ea9I+GXveQP9bVUMZWldTpb2uN8/DpP/2X//hvPFwQe57YPGWDC75iy6AyGFA6YHDEQYD+VR0+4wslEb75dJJSmN2oetwDpkzy5W0wLl+xgptopEvfBlaqnWYbY+PH4ndehqJ4A+UmN3zAg3lg1rdsPhy+fPly+PLrF4R/1USsm72sm3K4lxObFoYgJQ90IO8Waprh5/pOBwHXN78cfrn7+XDHt1DfI+3aDgmONvrOEP/Q4wN1+WiHp3aQypxHLYDShHwiryyWttCFArjor6QKUkFUKMpoy4xgNkMbyGUt3CR1tKpdmWdoy7QInkbweq6CEcmechF1ALMXFOjKUJ64ORix+pIq2I3qzeH+Z9raL4d/+5e/wP/5cH8He8Mn5p3cRu7BJcPuryHKo5zYe+BTy7SbL4dfv/w3tx+MQ98wW+fAoXw5MANTnNtiPHBWsM015jiNX2tkdB9d9Wllql0mkCzbYStegXGWfeTv+eImK+ZTtsubLpVhxVNQmfoh0XCfIjr+4B86Qn2WdGkB6zsFPSn6paIWiiKlRJmm7Wr2gj9FaQ9KtdwwWkUMDJKmF19ilBYo/I5gDM+KyL5CH9CNjUO36Q60s+dHCpBu7uGFnffIdtiXGJCfog6hWtE1WojlYVbyyDM8rQu+SS68F66svmI7+cpQ1U31+0LBx4nI1YM0dJL1QVS5E9aaPkMPAuj2pPf2+XuD+tJ44E9y0Ie7u+F+B3GtQ7Ql2hG/jDWUm2fXbeztiEgLu+ux6CHpx5VU6DgNXQGR6uklOn2nB0YsRNkhezZ6uXbVfW50oFcsN53yKrISBijzwhqvQDR1c88HIhDRvM10Xmp+0YzTqukZc34yKIvtWV6wB+DhaT7M5Fpr5aLB3B71ZA9y3B+uwbdsyPkW0+VK0JLYHnzdA7A9+5kAeGov2009jB8KKFTe1lFqr5MRelq5Xt9MyUPGIq9p50ijF0CMuW0Y8WP1qfpMy/qirnu7mrkYKr+0LVpE3IvK1oqyg7lWPlmcsirzUcXMy/aZRqvar40HO9zXvhN+7DvHWOq1Fq11YprY1mdWJkpaC8t2jsHkXas34CN4NE86Iep+nIqDbdD3QtKbBTVvLWEF0/BeYL1WxjLlbAz5DZzY3khO2dsAE52MkfgNmoXGnN8wu5hntWdUWq23MM2JesZZlhr2khEp0UQpMSZ0HJnXXTRqZ/TVwt5NLb0yJtgrw5S0E4Nn99w2T5FvY2+lsXIG1xJvxPBJKEzG8krMrl7efI90NG+0T+Q54B//9dOn//mvNzd/+l+Ll0hdBM3X1Suw2byoRTd2nJTc3ceTPv7EKQ9PI2+mz9NgxJwltMEA07Iz1CdPB+iy2BlaiNw9aoHi4mSbKB2ebkTblS1IaQ2jt6C2bFKnkFeJLjd0/FFBaag7fZM/PTzNGKUFIm9UJvRwmj5GE2rFhKe3VP+k2ZmWClKhhaqHfOdCFrY+Sn3lnkZDR8OH5BiZdI+Ux2bkYDe0Ex6i2m+Q0X7y4WkLuzGyeYd8qT/DEYm5Ze0MKy86PdR0zA/xlKBv4udE/y4xUgl6yEMTbNLlslCh7FMkVx9+aAu2Xlm/YrmCf324p73wqVQ65Vn1oGM03hdhX7j4ZoLx2c1Rm47SHhrB8kYlZrW2QJvdFdQ8487k801ykWtQ/0zlX+DB4NMwaHc6NwYGKrgYvpcuLgSO25g7bNOukHztM10+5sn3BEY9qaTZnrEFqS/hFQtGHTTZF27q9G0gJ869XQtrA1l6tkMBZ6CZftAk25A+5Xv6G4Lt8/C0rLeedhyc+2k5+BQ9mJ/ZLqS8O7W2Y/6Nw9ptbZ2BCf1Z2zO25iy/Q6ddFCaNrYW2D9xnBx8PN6OHehy+PDpmAl6mH7XVANb3GXNM77WnOI//4LfaAu2DASrQlfhuBnKZvvhQOHUN21kvuoj9R6g/u257y26c9tx7mc8OfARLK+tpePLXOFvn+D32D8QfrCeP9CaZCZfBeDbqXKYvn8I6lKDPCDdOcNSbbaDomBM3odd6sUfeWHkwkwT8RsoiG9FSUV0QN9+dg5N5O6FH2P2Idkxw7JIz/es+RutwwPKQM9wUzB8SWM8awOSAk56NcW0GGewM+KNAooWM0qM5Lmi20EXcxMpuBCYrSxf2UAvVqwU2Y+3QlKw5e0DfmqE0SexrdoqmNdCFNcrZZsA3BFN0zJDgWIQVvnMF+GjSz3HkzOP1DAS9QObjGRMM20EHVGdfYhB1CnMCmY4jZizOQxoiQzkN42xLqeZhuldfaINGBo3HWOjlsRh8Af6Y9j+wrhQqLxS4BcvyoXOuU3S2ZiEFf3aQaqVs3TKfwXqQGo7lVMToWczQRIBcIFhasgbY+B1mOUSGxiQP9lUGX9id1ywGtx1Gya4Lx78S9Uhxnp5gI6KMCqUVOKHIVxI/XbFlgkG1oYis1rdFz8cFWj2TeenAgn/3wAiNgFzRi8dtrMaYRsj3RRGvwG7Kk+zA1FxzeIp8mxOsVRVXg9Zq6ZcYAIlOdRtwSjXIZV8EGWfkO3gUn4lY3rfLoa7c4DOGSRqfCBMSG7AYASrU+UZZTOO1B1pUrjX1YP6jz3XW9gLWatxoV/hsU5gyuYp0Hig2oqsh5BJ9+TbXVlqlszeB9WrdOdReOK/XuxGYrKwIJDerZ8jSf1SEQLhC9SaT9UE9LDP3kTBkZ41HdAN7IrslonKyPw4abXAsuqyZqY2pGox2uSdbZfSjo8pRZJFxMGg7ECuxgsnwzposE5ZPWmPNzvT9I6CReAe6eqHTotf1HohxXeZ09J2p2HpOXTntwDGsdsD569gkStQDgyLvhGRcW/B9mKxAd9n+ge4Y37kDJ4zvVMEenP4Eas9vjsfb5HugDDdhCsKj47/uxAaubjKxFUKe3ZyyktUdwZJPGAkDWMfBZ5ulUbo17Vv58AKU3gYoB6r/qznD2Li94KMNnBXdgfUaXfMtpo/MuO795uCjIiSn1qRDToraBMfhKXUtbz8G9dT99M3bDNnqUexg9ALd0rdWFpQBxs156h4bOVoUPPh40KYEvmGHbogNLJE8ZTa7YXv810z7MgOJVkDtdm0z6qpCLY5aiwjrDW/RUmMmbINsxL9LrbDSp/0DCVuU/gYK1BqGtrlexFpV1zH/Dwo6P2jgOmKHEO5nV9KcpjWRAgkLUdxQgZmUsq+EiMrr8i6JKeU9zRqjHoTvdW2d9fHTICmv0+NIrVuwr17mp+ftnXCqoL93jPRS0hiwsaiYB2KfFHFGY1l0T36E20gL/5r+uwEzUrfvY8raPjcBc9SlkDVg+3zw0OlrRX0nIc8Pdb6w/eR0X+RMUF3qewTyh8h8am6iz3mJazt8Ui9htacim7Cn7PdBlv7jo+/quIf4qFjV7ojts0XJrXGsM57TZn1tjZd7Ml2BWZUPjaUyY2wHliV2oJ9KPT5W1w+rxDdC1w+IVmcDvMzpbzK+1/uj5ERgVPQjd+d34y1W0zw09jDz/oz/8d//h//7P1mQb57iWzgtFptEgm+jyu+qUo6/li7e4hc+ccU3XL3wraI2mV5945sD+QZRqAV/euspytubuPkWS38r9+fPeqslX3Rlb9YHLYSDcuUow97qZzeRfLMW35ynhA2oBbWZBB/1t07thvjw6l15das01Yk33POVbLktyuv+E+Tmoc1vf/3N/tX8618Pj09fMZYfDq9867cqDF4PJowGPHUY5ei3DZeXiZHFRI7vEePLSslygO9Xvbn+rDfQ3kLeW8j9mW9DV3/AiMevmns/uJpDDr3BFBf+jpR+Q+rht8PT198OX/V2SKRrgqQzG3iFAVyVQwXYH2hRP/3mXIshdcOLtxVlqv3bmOBLbY2nxBhAG6Ht07GO3tpYOoNvrza/vuyt1m1RmStNMVIrDsBSa+CbRT3oWL9J8PfbsamGZOIJRiRb8ji1Ld8PP/u32akgkuiFlXMGMP2RHu3s9vDp5icV4tskmcY307O/MlSfzZAd5rGpypohms91kfb69Hx4wnh7fHiC3XxB+AFj8hH2Azt6/YoCdrBK0B5Cym98QykJfCPX5Ap9izajfz/xLaKvnwrvMWQa1psIQSaZiFakB9hqKAd45esCLRv8gd+vfFvvV0yl/s5A+FYv6JyAXrlvBHYPubwEotvDFXikWXsQNmc6ijfu6432TPO32GqFZj0OUIXdAXUZH4PFTDZYBe3kG2qQFpy9oR/rCKKcD/jR2/vhfsIaonzZvrnIu/nJfVJHPslxrPCjN31nDNlDmWc4lGX5RifuE5wbaUefaLosTttGOzQrTaeySZOOb6glFmPbwWHDLNbNbVSwnjle2zIpxT3rKUZrqIKjM/hkw9E+53+b18jncoYjHdNnpkYwZw+k9p6to4gKe1s7DvZP7ufVgwBvPjgoNWayjLpgADcnAeb74UFx+AZ1jT3uecDz1TX2oohrDwSBOGeY7TPM8UQ5bd4vc8sn8/WmZji+pR8lkMay7tiGylNJal7QOpPiJdgN8yEoQAGtvUlYR6KtL3QgOPcutgf/bDzij+l5vIt1j7J7FVQiCXLihE8WhrzDiLhxYr4MClfuFzi/lPkZdP0/zHgvwFZsDlU2YOtwcIRiC/gOHaj2H+zIjLFWUya2/fT19fD0ZF+8Wxh9/YQ+ZuGBOvmllu3xfO6+A5/3nw/394jrnsHKRTX2Lfej0d7zM9bvh6+HB77Z/Ovz4esT3+q+VJYOr0vbphtibUgT1EW2o+8B9ttFADm5pXKzWIXpgwVCcLbPeE7LCGKmSOsTtwesG3XOtPTvD+NXWsXgkGQcJJDN3gLNMHgOVimHlzPlRIbLJUK2r+Ao4r24WR/HGOrJtlkfdDAuY6/BYfr6jXb8TXbGZq+usItiWbh+T2JfDHBoW7u6J2MlRcw7DvDgIWfc5NoJ09EamNf1M6I9i9UOjVaasqhFzfn86K/McQm6YazzVoaK6qDFyjRgElQ7qlfLs+64xCaM+C3o6HJOZFeX8sF38OJgNJtEmZStHxsN95s06sIMDDRy+ySaQRoct7RThF5fZIdmi9+QbmHuCW0Nw34QZT0XzmiXIT+CsxtSZm4y1PcBBE1cSys5qYjCM9G2gvXCbULTeQLZyCl5vNC2VWJN8IzNPAAznbvSub5ewRZ07iaNcm5SFsC0nimkLfh0/nkteQjA5sI8Lb3E7OplOcbrqA3fMHoL/6f/9F/+X+UlUsY4BQlfnibDkN+TSmb9Vr5uY7BKaaGqv/WT/vkdAbZzH0/ooFr8vikzjexI2+s9YN/virRh87fkVsNkYNt34EU/Zoc4D1IJp6onOcM5PMiFI8DBKX0hkYd9D1/+O/Rgv9FpemSevaAgKDGtYl3O2vKyzCKlJCz5hfYh87Ve5HN//7NennB3f2cv82GfWCd8H+SmXQbaUeiTTxDai3+oU8ZZgpc0Kxc5F1opCJ1rofdiIXbIH+PhGHp9VZ7S4Zy3URprsN6O+FvFpF42SmD98JRU0nhxkjGuZwiSYx69vmfl1vm8HX/j2F4m9RfZXW9/ufkiyoylvgziGm+Pz3ppW3nxGO3n4VfY0BfrG+e9HYNGhv0f/NQXrjEH/UqbhFRV9lq/sFkCLW0i6ukFez28OMto3rCoYUlqH8T/2yK3cDa77g/hmXmc6ilOmHOMyciShTPCv1izdHVE5ESGYSEe8rEUY8M880uk7fOSB2f/Xo9g2If638LtKGrhxRvEmlzkVMA4DX6v7yIWc4Ct3QolHnqM2/PAW8Bpl2YRML7qGFzXDjDgbSDCKprqbynne2CP4MSPLq+DFq4pAJebO87nWHcYxl6I69Edf8gYyjF7CsdxkJ8YtEDYnIYygh7TNYMji0XLWIoyy6KbUKtla4+xu6WrwBFk5hpsa1vsvR3BXhXYkKIlWAKJFw92q5ajTeM8zDX1/uc76N72BGUekufKjXqdcFVqlly2FymSBaQeHuzAjFHOcUx/1t6ccS9MOOGYP2kX0pX45b4ZvF7zPkHZCU5TBNmutWd7D7aFPaxe0AcU5i2QSaFqh2WvRpdRlvdANZElL+diJEM2SWK7nH3BIGT9YnRsPNuYtPLb6b81jF9eY19T1nHaYOn4xkuoKVHWa1AD8mnHsbe1lwazROjnRfYqu4XNBj1nAcB8JhO2slQcS8jkixLDj5a3IfiLevtqVxQdbcRirgMKhQEt6Q7jtug3yhQdAT7Mq0wVsf+sWJZp5qNVLOttw4DfgkSz52HBNxHlR3mBjs9Md0STxrSCuI+tXVbL1mrL+pOsCmdlJklFLVVECHvQ9SOjXXPyeKl6minKMRN0Wt0rpvocUfKhTJubyCPTImeF5KSdMq7dMMLsLLnE7Bp05HtaR3z6EilN1vwLIwiuiUjTtUc0VkeFNmVQBGnRuOLf9Lnx4GakvCAKG9f6cihvJruCVpAWeTTugTVgk5nz2jQ+cgkezZ1iDmpHh+nw9OGLDk/jrYbqyDLKw88YpZ2LnmbI4T7s1PRvcfe+P5ztrE87PKVfN8IL+Qr/M10W4iVYtOIKMFs4jijfgkS5Camxday3M1rYKyb1io3thJNcLvBzbCndr9XqVzl7GZi9Ed/HyQVAKiT1gLEn9/irHZ5yLHb6GbXINLMxOB3g+010uIIV6fepsAK01QQaU/uWamgiJ+DDDO63wUg69RnQrBL9knGmWjB7eijBDZ451flVa15ynG08zAPNa4y/u/gygetl+TmAVCc5zVYMa9Zyp/Ro00KtQy3Zg4UrWC/nI7bBbo6XOB9h/hofHhv27wYErd14D0E/En5n8jb9HsbTgOPMg2UccDwpCFjAxiOc9rmMp7TsVDaPJV768hFvnVXO5atDw/AxVuVq+sKxKALZcXm3pz5JgyU2YFRsY1VDq2uyHXwrmPjAbQHQjehBW7XEsh8jRV2MgnXPyLXcfThuBZrDClOndGP3LD738mW295bGT8NP0C20D9hr1PYQUdqWOYrsLjFOfTcMdP+mOLm9dT2xj9kH7AX1hSJW3tJ/PIzZPq482qjJP0CaEzRGk19p0575lQU/YddB7zRlnlbrbVA1ONflQuIY4O4rHZcyN4TOt0wE3w0u8yYei+T7sLCnhHRvJhvT5Gy+OdOntV3L1mo1LTDJOhv1VnluK79LXEifobnl4el30OrOBj/95//6H+0JVFQsE6euFVlPC/oxGLSxIDAB4ypj12bCagdlNmGKShO1eRVNHPVXO2pllNcZfwVsALyoGHlinJsjPoHAb5ajA4MR+OLB4+7FoI1BHfK+6DdPH+rBEMLGKitAL0OB+rQ+HvollvVdzSsIvs0nJT2B+ssvh1/u/mKbxPQEYEwKaS5rURkZsbnEjLeV8qxiB1dxGP2IsB2i2pOnKpFsJ9tC22Cd5CiT5YVdlqIoE/ZoFgykekXBocOSVwtZEVwQYC97zLAMALmBFoW/ISb1+k7TAtS2WmHjRNScZByehi4CDT+u6pIy4LU8cz5qGLT1uYPNYcxx3HHS/OXnX2CTPxc7JNq+80Ags5jyGCS/8fTpr1/+m8ah0jRGzYZYsrI+YpRNxKR+A77ujC/8mT5sQfcWGRCc9YQl7dBnfgK18IIAU4vOl9X3Y8nUxdBT3stu1N9SL7cVhxKRSE+LL/56+2VU5e3P0sK4IoHomRjk5aQ+FmNKiK71eun/MJYo7VabjCT95rNitF8lMaQkilTtxn1CTdF6CWZYqIwrXSKNMStrtNhOtMn2zS/2SKRggZErcOq6Ek5F1xlmJTINba4RjLl2CG9+RrNje4xNhT4A1gTN/M+UkfGmMgfxrcxcBjR5zeX6D5w4HMM6hPDPP3P/B46wzzAYb2H3Ng5bKM/+loixqkwf1zc2t18rjTqwmkpjQGUYKNULmM80q9EitJlmHxUUXR/zRIx/ya3SNU9w4s1YJ0aNOuwmt0VNiootAR0866lT9APXe4bB07WdnoJvECgvVe0bXzITU3nsEbxbpADKQh61j/TDTOaym+v6i3bxRzKiRf2447qvF9myGNNYLtTGdrin8Ahp2xPLzEC8tM90K9UgJQ1yHdHYd4A3XTnYyotJs9gHnirKUDnrGsuofWB9HYeno+743nArMyDIexFbnxGl0YXhbeC92KjgMuPKNuKw4v6XeALVYPtjs1+Olx5xfxFlqFHZuiWan2VYQZQ0tPVGtdvy8xZijtuKwj+wpa7uD9EnUXZYx2lS43l+ZF+qj483M0GvjWPoGjNzGqOyukSuFxNtgbeRymwRsaFSbEse4PNoQm22Tc8Y5qwXX8IZH/NvqRKzFLDATrM7HSHLye35fKIr+a6EbIZIOEFvwrSeF4RnIc5H9HkWYOMqk2oJr5AeJIbtxH/1BSw5DN3yWjNDRH9NIvjifnHlCdRguWW1xSwvGAnGNFFgYuamiI7f4N7zW1xN3HnykbcCpzksMxvpM3i7ZQTQMTIKhyPC70BFQ/u28HBTlg5P+XSdH9SELKGlFuPUFutl2s7fCBkpZHIRo/9taH0AFJ3aoWk9PDU9L/XxlpxvVbDxFTf081or9gT0i0aLSb1uotgMJ5k3Uj2Gm4QtGFZDH/KjpzqhL/Wx/euQxpK7U6BauLC60XnAmLR2YowGtjSBGsXmys1WU28DkQ0IXtgC3WWoBk7su3fGFi7P1suIwMlEJxzH8rSbNmZizs1YrLVuwt35k0/6ogFjVOsqf4ZFYzLKd06fgIWYTvAJVxBDAtdhmzejrBdBVqyDLBqJUWor2vJ7a49hCi03w+WQ5R+YYq+aLtNZK3hT4puhed3DGf06WMaNj5UM5fGvd8zz4oyHz6BGFiJW1nw1Gc6RW4uw6g4ckcsLyODYjXbu9dSpu0LpEli0nLBsQ/q1vwLy5I+eGkrmPsNtug5ThO0B/GlQxa3fuVXiTq0gmvb69KQn/kdA6Ex6a1nTnkIBXLHVj8NT2y9YmUCZR3/3SEL3mGS9BXyZKGDfvzsTZ4D3Eo2dngSTN6Qmxdm9QnNgO8D88HQvTq13eazJeyqkZzdA9qMQ4n4csffj1PvMGTqatK5iW45aZGf7b8BuXQTeGWfLMlurz8RO3mLrbqrkOnvJMXimojay8YfYGBBle9BvIN0tkPsi8+uF4xBV//6CNkg2/zvUUlckkl1CKcsJqVtQmJfdEcQGme23PERCOCKHHc5eb4r1oOVZ/8KjsDKiSsd3EGowSlvH9pJJEme81vUFU9fviCS6zZ3QmOuRCaHfwNJ+BjhWpiglYZF2U6yubMDcI1/q58QXUWJRrmDU4AXQL2pcuKk7Bi1lgZaT7e8Fbmm2tdo8Ry+ufk+Yvo0V6k5PhNojIaZoB8UKtwkoB4o2Bv0J5ogrE8TVh6J3pB/ISwfrZ68P1+pwDctSdaHg2EszCXXivuDe6TjO3UfCkltX9BE09dhtXTUGbexWyDbCsLryucu40MvVpDnCbDI9IOoPHeyhdUqUb/E7lLvGh1c4rGF3136gGh+VC6fqTRrBuoEIKY8RT/Ci5QDIgMQV/SyRMiPoLnjbDzYOJ68quGHxEuj4Le6jw9UzxaxML+cxWhfD91Aw59jl3C44K7T9yln9TxfuX7Mj8hiT48creBHEebGA8vjnLtL4sbCnA6zO7aqlWUBfpqCs/OSQqTIMmm9hS3efcvGgkr5SNuJoQRd0N5yLbG+bmcpwOgNoOQB9rd2+BsTBRsWL6wgI3WlutfsVy7K03I72FtxnwfEz2gtmWD+dA9I+5i4HaoAfk3k774WTovOSUrzNWJRPtCaIEqP+mHTRd0UjWcfjcZaPlGiIO7p4vTf2vm66vCscSoQfpLsSu7DPwi6Hy7fbaiHuN3T/6nOEoPS27Bgsk11wvJXzLW04tOCsuIKt7c5RuNJUbPRKGgJM5vacerO9u82tUpsVGbqzcTFCF8bZPDWd+DbYoTsrhn7fydZx63u/zqtPoMaEGcL4RLqKY0K7XprNJlyZl4+QH+KUOh3IhnwxQBeCjIjPG+Tg1oBGwH6jE5Mjb8p5cKOn6lAgbtBtljgDS16KmczZHIAyo5KUkSvvJnQ5JJu3BSYmy9Bh6M/ylvYz0O+FxOkpq9893KJLHRe6PIqNnYrjirI+6bGj3b4JVGVtbSj4YV8/8N/s/KUL0fenANX0kic+uQwfAbn+pml6ZBxlOabxcS4tSd7A3o6iVYLdpEU45iEg5J6wtw0XGgDvjL1cbypfdDlQ6mT87H7AMczi5L6jNOaaKyc82ovW0Opw1WFq6zDDD8Og0dlbWfcDHo3k/sBgF1arnUhPOFvB6ziHrd8b3lQXb9B3e8DmYUZcX3RT6z9XoSl/wJqNQfgDnWhvSz+5QIwtH2qikl2gxHFRlajnccU8EPHiZ8cLkTK1xtDHODY+Moc7sKnLRrTXKz6HYgCbyxhQ9GxoH+5rfvwUVGEl1vaYSgDMjvJ5wJnn2jiYJhK7opVpcn+gdTvW7oCRKo4YHaJ2tX5obJJlq8AnKiaqoefNT4O776KPiMIiHzZA5DjLUeJ4yRvQjINSIY2DBqUIadr8qPEEBdqBFpOPt/f3CNoddVX0FChq26q3LeWW88kSb9FPW9odo3BTbC9SOJPyqyigY/nv2tTOln20Nn9vhP1g9dWauI/HsfW9r5H88T/8y7/7p7rRuz5cHb4d+KZ+vdaf7/S/oo88vcL/6vD6DZHr9vX+rH0VNHwjxPjNzRV8ONQz9wo6yCPNgxpgwGFLXcnqswOs/PrNI4BrUTzAvQ47wXJvrlnCN0hKsw3St6vbwzWFvvmMtFvPA55RnlUGfaK9E93L0+Hp4eHwlf+6//WvCD8h7/Hw+vx0eC035i/OG+OhuwFRodUtYdyTQsDKNCWX1RKs7usr+4DRT+qP+6s/HW5u7V9Bbz7DsY8pvuPbGk2mh+vBtMzqmpiBRIf6fH3lwsM3QPL3Y7/Ah36lz2dY5jPyUfjmtWni+gb6RULlF1YApUlUSxB0swQnGh3U4yAi66Hde00tgF35KMM+Mat9RblXtf+N/DN/JjcbW7IgqPZKniFLhPKwMaaU5rjL8fExY4EoNgW7qOMS7PlYDuTFXjcNbYvOLzdWaJdtg550Jj26g34szLruowxDh5dPh8Onl8MnMsDgKy4k8wk6Bi1pmtUIGwyVFBGswH9iH4PHx4ffDk+//fXw9enr4enrg/ocPYQyZkfWsLevPoYf9AjKwPIEGud4wQiBbsCbUUDxaLhQEgqvCVQp0zkGNS8iQp7oqzaauroif7Al6k46HxA6CjcuNhgstd15cfRcmkTbsMZapREhayWX53rCdHaV5aIk9Mlw5EWG6jGK5GJPVDHjTOfgVaIDQdUhmQZMZblUNqBdH/twkNdL6m1X0aIO7QNXRGUjlIeOdoM0zdXuCIX5wdx9c2vptK9czuKY2BHmMneLsGjCIbddo9EOPNlp+K+wy28ci/woLSkFQc5ZzOOfwYRi2RahO7N70mYcHCAFdZgNL1F32DizacjGnjeMsaJIhdMQTEVefh2FzQW/awg5erfk/F2QBGSQXJCbBlkvPVxPQoixILCCaDDc1nqpsPaL+GDniRDT3w4a/2yGxukGqnGAMXCL8WPzhiuU+dzvgidaP/0r7pE4NsrHbNns2dYLVXMxzMajDH3msx2rUx33xuiIKPMp5X2mn+pxLCqeXaKJfS79W8VvINfnkufsaK56xVqjsZwdJIr1ngcAlFXlJ8jTgeY/wFSRDBN0g5B0TP44H2HDeX9v8xWSrBiAGQdXlh81vkyjbNyrUe9k/+krdtvgv/wXir5Q5cGPjjp9rnbAAD9jTry9x7x4e4t+wN747k4vvxWP6JbmwAkURBP0+DNd357QFvZ91GeWOO6Z2AfaNriA1Pm3UBr5FTMu+BAsG24LWG5GbwLIyw6ltHFPtwSlJONwGi+5PejBQwKTm4RU/hiLRZkMsLC3ewTcAtN8nr+xj1BDCUaM+/PWXj8aTClV87QfejZ+6YRGhqIoB8eTBwUrrPEP4fN6b+MONJ0swXv819cXrK3Q1dMT9PmC8fQNaVh7NYZUSuEAqwdLnC3RCkvo2hAH0Cu4Mj0LAT48NEKmv2aVgaKjraANv4IqqvELaWhGH0jsBVowj3MEGjJe3I/SGgHQM/WlcS5xITXCmNYR/qQ9FSdJ7u/YJ6+c9/FRfZRntSvUEVG6RqRFAsC0Y/A68MgvY1tdQz0SNcdHxME0j6bUBnV8gi6ElfywN9kXZca8It2rUSrPr5mJNeIBVmD5hvEdgIJYddnMlc4WDKFFhEraG8BUsEQwyPypPpZnYpndsD9+Fjimv1DBZj1by9RXjNOYizCoQMrSWt3XUA812+iH8xKuhR/sCWSnFZYXiVawlicirUkEj5wryf8f/vbp07e/XV399Lc//sv/8b/9EzN5eBpC0XwpTxDgJCsZ4MzjhwPe4gIqxOGpJuXwXTm2eURqwxTD4Wqo0nS/B+mEQyFrzVwNuYO1W1EKzpRQAg9P+dIAbJrQcdol6fDUa8a/GRtrDbiAsJO4iXp4eMIm7X8cHh7/enh8+u3w1Q9P7aBJpd23gy66dpvVo23QuQBYM1D1VTDgsyLqcrLGlZtzUL7FZvH+9t43idjk6QbCiwL1QHInWC/cDpC3Z0yePDR9fPgK/1fEf7PDSdeZ7EjyGHEengaqWSwbjsNTOpuw3aECqdFdh/Dy7FC0R5mKUCYmHPuWkQOXNBVcR3TooIxtLAC2z3yIFmeStV9KoNhYIaWVyTCzsIBJrhEhstrwcywkxCaJbb0Wg2iZf+bi1zT4Daxz84B5ZHEDxgjbcF/94HJATtZ7/cQrz1KhrJ+wmfcNX+hON9yIkgr2yAb4DLJPefPEA9TfvvAp8N8UPxy+Oo+wJfWrt+nyCUwOJ9gkq80S6JIPHvBysWEhXskDEbZA1L4ycPoM5DzNtaAr2UgBMz3pvGD+MHIdoaPwhqIP6e0lcQJqE2zfGs3rw8zNwHzTqm1Q+/KmS5SgHhW6VhqTcx7Bq74/I1ieWR69YWVG0iGq0ugapI4kfCNYHCFzYiSoE129ZHKC2vd2m/HHkekf5McCzqKMc33VhwbGObzkRTg7lJezcDjF8wdp0k3yjb9POkRlouUxEaLE2MVHZQtyvO89hq0tO0zBH2myIYSdtMPoxzDl1x+ErQkdQs1GXuhVPYIXTYFjWCvYMP5+IDvedHDQcNjrpXc9Rmlr6EXeUxeV+ZV9gKG1m9ZToHUCLtuJWkMTtPXXT980dni2dXPzk40jP5wsYJi2qbXPM+BxmLKc2bCNhzhAJZgX00nYeZS1tDwOI490lWmHHOGUR+f0cl5xTAdNhlHIDk+vDp9vOSfe2I08+YJTEKzaug2Ng29zaVz7XgJU5M/QjlfTwWtZmDOsILcE5I36/swv7m9uDzd3JkMgH6Au+7FpUAj5OE9wr/L0ZC+N4gMOz9ijc2+2dnjK+xYenpKfW9wv8MCZD1bc6qUR4KssHAR2aaDP/255fP6qBkmbW4rginQkH/fTrM8P0gTOoS4X7YN9YKB0x3VN/ll7Q6/AHS/VwHkMGxzD+pV6lhS4WFHFGPBrAvMXiaXiGNYMEIEFgSFiC6x9K6rw8NQO1umMRmuvHwu2GifIfgDoyuYAzy0yFEU5OJ48WFAFjvqVFmc/xHmyF6RhitTRyxP2zNAbD0/jvqne6/TtWnU613K5ZonKPU4DY7iWGiPoH0PR0WagPP54eJpBvkfrUYxpjRMgfF5ZWl+kcELgLKb7H97xuz4Qpqpli6jHeVf8ImpriCjI8WqUgSZC9AmMH4OVB/u7wSqLFphYJ+UKptGGFi7uIV0/1AvGp609jNqYlY0VPSQLt6hhJsPIxPYgmUFwEc1dF+XVQsvxdkEckyV0kplsUE4sCobsrtUP+iNkQqyb3bCeVaj6skbLXISxkscuc72E4iP47UeBjTuF4Cz8lgeof9AGgjoeatUxmCxXEXTcJ23RX/bjRTBju35VYH652QQz5V9zlGVpBoQn4vLMitncRPFfjfkNNN/sWd7y7R9D3qltwbLhCSsVmwr1OKnSmyFMjHq1w077SQRbsLMjwt+GlgZR+0XdTwxmwd5kRyZstEF5H0tDFA6cVkOysOzt0RBXsJuVpehCtePT4f+M0SHoVvoaOxhL9tIn9P0jHMeUPzmiDdsxdlgEzcl+eJNz4MvHWIlhLwDUfpwRzHx7OIqPRJpg1orNRwksPKtwDCt9+VZ45+aOYNIxweiI4WNCkOzI9Rj22xYNjZhb1qPdmuM/nDIfjvYD5x5Sjn8COdzAbbLYpnuj+e98rPAgmEJjbg31jlQ/wpZhNGv9d4EfTMC3sLGgmWmXFcHXlbJueLhFa0kjlcb4y+D2M5wqJTfKi7CN4zMcLvGzWRzDFmdOBoSkrC6/YevIOgWtDsVooGftRFjfsQ9t38h+VBpcOTydQD9zIL1Rh6Y33b94fpUhrKemsIxc1MOF9ibXEvmY2MvfW5YvHXWsx1rEuJVNy8/3DwbP+nGwk9+b4W8OdcrPE+ERxM+bEPVeZx9TUXpW6/sPjyUHoxmjP2SdgtVHQvcKGZVxTLKAAQEG4dhFvcNVTvdEcojRec7l4O3EB1HajPn8T0XaVPhEcGD3/j8SONe/GfaqYkP5Kbuj+u81MKPtS/d/mFiDYeJJ+AM3DNwlSE+8hMIoh9m5QYLB9W/UKHWiQkKaqEuxQK7rGSXIpwr1ZGFmwJCrqCyhXUrvItd8GTqcZXlEWboY/PdmmrQEzjnM5mTAN+3r7eE86NHBDycIFhABIPhWDQtOsV6mzykUS+AIKE52HxRFh9JdFi4LaWF2b+niNaBobKCMLtHaExEHBcXarIp0Fe2orexQoG4o5G1D0B4B6c3+h8aa4QwuDk8TzS5njiILwLYiDJgt8w+fvr0MZk0b7YUIMaJSV9nfzK8x9cIxxi8oOMbEiRfqgGTmKFd8V2cf9eoASeBQbnEZJoNoke4JWK+Vck4jXZHFeQesN3euIBVsY59YXf+BlVI/zfslSD/Dq2tjGY52BDrmZ8c0lA9XEDbfE/dGF47Ifrr5Tq7HKG0LeHDKzxTKtt+arhwdqeMI+nHQK/5RdeSQXV0NAKbQstn2jtGcS5eLdlh0xwpK9QmtMaKF3n1/FFF2yrRmY0cR7exsr6LVIXv5LTCSjWNYYx1+mFW0X+7tun7ldrkoK1wqo/HSOeqFe87smNbnMUFhJEbaPkdaZAkUEA+nRgJkVWtsROxqccLGGajJnY1QLP78nl0QV7iIPUdR+VmI/QMFMp9f4jKmBgaNUHfSFcNwpjf4Ib7zSSdBElirlMflDj7p3fGeyu+tWpitzbZU7wbK43JZEPN9J98aWN4rqUZ2q1CljL4mnPebuTV4wwkxXq3fnUyHUdrfD1xf2RyTmmGVFkio+qq6Dv1uh9Wd1Wp78v1AVchhADR7EcBnjAIrG5z2Y3qMF6cnSjH3xPwT5Ht/AGbJ4SL1hxMsEAeT4TggmjglSvEHOZsf9aXTqhMpuUaGcM6M6BTnbbqPlJKWy7Ee93NopriLIPXjSTDWWtfB5nuPLBCWdQYGbW7CSr2zVHKOLrdAdgTQZuSfKnxCsc+MYeJZKC+Rmippb5unKHxaZ8LA0E6DWPbdaUNDP9LC2BleBwe3TQRwjzzY4b/vP2oSYpiTTZkB9K3dGKSxxAUMZg1rYq2P/u8G6TB0jLCpM+tmn544dRMg5/7lBk90ddB+L8yaO5mVtbme6pqpbEODa6SJ6J8gVBbXl8dufKEkFY6/60GbTGI/aMEXDV+olbMUIFIsfz9OqzUG+RYuZ5rvgvns8XHmlpjmYvOrjQ99d0cRHSS/73mLt6lh8Zuor+L7m0PW0HmyzKpfD0eT69Xn6yjR6CQST2TtTIl+V5jN0e+Nd+PF7Qeriwds7TDfkkqhMwcjba23t4iP8pYJ+xBznh2e1jhR5EWol7PGL4+ZCoO9c/peXaf1H23hwqnDwi7XiAE0qENOgDzEE7sNumhGc2iN8N39zeHm/k6/n3pz54eqLOg0wJXrWJfvC+fJvd14Ewk2EV1yHNt6jV/5vDKxEvSsHw8Ul3ZpsaN4jp+eG0GnhBXcf5tNtoMjn/k/P58zKo9zzS8gPhyGLEXiDn1Ad1vMrq5B5u1F6b9UvydF+1+OgVSP+R5ssUxZB+kZzaDF+Zf3byPqzKto84b4gKYyx4ljZ4Mqpji3/gjfTfeThmdynjNtEQva5GPJyx+0yA95DAqJ0s6OmYg+RuGR0vcaqIOzYFVJldEqHwOsQJ/xDCYsEgu0CeMHMxAPTx/p89+LeZD68EXppc3u8NQmLq+rckrt3BzrnJ2I0FuslMUAjvPyVgjd6LDM/32f/FjySE8DexiUAwW7NpsEk1tPDpRYxYiy9ULbE6U7eyyLbkYmaSSMm6VkbJ+6Yp65rchPl8TLERY3DoFhw+6qVxC6I/Ver0vclPImIej5ONFLxNx/5r/06236LLFOmfXiyww+ucqBi6jVU8DbuaFVWDxa34NjXVvaTFivc6PyUeUoJyS0IDZMfDOsttSwcSl+QjPhgKYdAMl9EhE2HdZiZfDxu179y6bsP9c0+2OnhC3KeXp1KiLH9u1GI7cUfnZLkEU5hi2pYJ9VAuTlAmh56bkidjTk1UPXVedrMNoxX1PXVDLHtSk7gVEmg1y+b2Rw1kLJO1ZQ2FTo+6JTyx7UmRQywhDZNbPuCSuPcmvuGPJoKSr2epWn02CrWyaaiGeE/Wi9QIB7N9mYO5qgD8IVCg14GLfmYPTDdLpFnmjNXFe+cyTAciZHAGGOKYnIsKeWIhYo4u+AtWVgEz50C2q0J8yKqfIF0M7Rtb0QKxyNjFYCjdkHRqv1gn/wqUaGK1BLFQ0hs8rC3d/cwb8+3Dsd0eJAUDkpvehe9xPct/WK2gCS86ZPQyKwhw5Fz65BnzlzGbO8IYLjWsFUmPuaCfbDUdTzRsIfE10Hbe8vlqQNm6OtywmWB40pxv2wPoiaLre3sga06p9EjZ1hHZKw9XnnOUjjJDoco3QzLIjz6fwRGmkFqXzAWNZ9zAA1dBzBkvrM6Wu+Sx9m8D9kua6FY62YF82xmHEhRwNgvHFGmySXjpfwalm6aJMfZlj31/TIa3mBI73ONViquWJWMer1bjNyhT0Vy8BbYiEcMEr7CDiHr1BdVuExpD4cNt0nhgFlTFQ/xbDBMeoTqEM4pWBkj90AO/jYj83K8V6LHZEmzHCeJkeEX2GbHRvkdqjD32W0fyvmW+KVVxaG0STYaWGnUipHl9SmbRuFsoDQX8r/HpDtQ4f60f+iT9P5drnbcpjOS0qbY4ajDa4F5M3N6US97Ky2VdKLALzFQUbRRYCM9KY8YO7S/LLPSNXGGxdkfkFhYy0ORH1rrPIVtBnbLEQ9o8MNgdEkjL4nCaPxehyl+gS5zNwMtlCbYaeRnYlNrZVCb8HbUl95KDNoL0S0RJk40+Uw6/Gmgr4lKJNXgnYRtqG5By7SqmNaOC9rnseDWvjnYbOFBhPvgn2yxTwzQns7QiGqIOoD4LRROuaypO0T4WPjRFmaNa+jMeqyUn5De5Mun7Yb8fl6fCrmjJcx3ZrhEWwryJazy1ik5YILB830aQGP56QljF+JuGC95u3BrHwdu1Eq/JbLc/qbcnDPyPWeb93HlkF9yW2k5XnBHtSVrwXxO6V1Ncj8Oc+R5MzaEuIH13ziNK0txVlRofJ06ox2OWS+fgwsOQ41mh1z30enpEgsYF/9iKCp2WMG+zAX13SDEQM12WFWv8pSX2HDZ0P3cz2M7kfslrhPGEFfUC0wkAIk7F5lDOo+QmGrvLu5FKoM9M3Vw0vrEut3OPruUtBhPMlWFp8ox3GnWKFta6kCpbSVqG6I1YwjmNW7qJGdQmxgM8Fv5vtU2d8D32uguk4a1WzSkzM8Gq4zFNq5kXXh//i//3/sLfwE7f013gr5+qo3lB/4hlC+BSvR4LaAqfV1W5xo7U1ZV6/f7J1ZerMW3yTHkv42K76JjW/dZdSKr4LNsV1+4n278dScwCSnwYX0ivFw5XWe5IGF4OBf8y37yDP+bWkyR8BnvdcrTRnfoIyv1MHzEzZkT4ffHn87fH367fD028Ph6SsP+hB/xaTA14DpjaMx+TEcwj1XeQNqLiWwOKNJJyzCaHBWUd/m1/TvDKIZ/FyJpt68fMtvzW8PN7d80+jN4ZZpfLtgFAX0wrxLI4Rz2BzLNz0+Qb988/5fEf+KSfjJ7Ad9kHkSbl5coqxr+kZYiwf++IZ19Q8NhN2jovb2V4K+LIpxtoOgWRrGXVF+CQBsjwsE6FpwiSjO/J36a976JiMkCVxEC9wxm0xSHr65EME9oLQcTwrT1hHkWPAkg9RlwtmiaM2rCBv0Ri0H8F2ss1ugYaiQj6fkCOrdRnYQpQvukMPAJ8v9dPVJtsn+ogV/gp6YwzdcxkL9G8blwwPG5wvs5+nx8NvTw+H1hW94fAKPr4cX6hZ/8dZwaw/c0FugSKz+5Ls4xZvmNKTTVvg2XcatFMgsCYXdLuzXEfrl2yf1lkpc+HZOUZItpIq0K0U9ID48v+S9DUie3NBfIuVmHhhWMvmURPsh0l1dH7san2wDTrbBMA9ObxHG3HYNd4vEW8Yxz91+Zpjz3vXh8+3t4ROIa2qm4jHR8c2pNl/Af8JcBP/liTYWDlaA8tWh7+HYW/K57qFP+CZr629dxkgiWVmTqcgGl8dJjJaaWqEUt6MtgITkWCxMOKxjv9goJP0GGSl7yEwfApRxAWhuRfCa8wvD1z5GKNoV5GC50BUUaRLxbazRnr2ZNeI2u0xgzUmekUyRR5AFoQS2ICh/cAwFrcg2RfAr1MMNKqAe14JSFWMm1iF2VXZqg64H20M6x2BTnsldmtKzC5AGmhUppMO8mjoccxkc/30aYeMFFVbRVpIdYvOovQ9oXt38hHnD0tku10e+hf3qG8pddw1yncwDleWd3+pQH4OmTVvmhbz0GeCbna/IF8aM8RLhXB/l2b7qVF6tLvNJ38pwPH3jG/ehNHYvHavJV13GzQ6affYKODpZls42A7bKF55cz/Hm84jT47zMt9Lf6C33fPv99eGTdG5FSMvUyjo2R1g8EDQpFxz6IQ5PuY98erIbeVxRlDJ7YQKisY8oY6wR93dYH7AmcN2QEUATpj9WkHAFmufQvGggzH10rD96Q6/P4cQT1pHnr9A39P6V4Re+xZz6J+FWIoMavBAqHw2oOhNh0pq9JZt8am8ig2El6IIVozJVw/C7wBplX7M/+UZv49HWi6/o87pWo6x4w0VCRp/Wue2jAhLpA24l8jcuuLQz559hgZ5EKQGAYwpXzAFKdpCe1n3Yn8a/68/CVpfrOWnf8KX8sGOW+fr6FfbL/kf5V4xJBGb6020JyLA9fqBttmq80NzLtGK2uWKhqwhzS6IJbIWpkU49cX1j+0zjsAzVUVz+3IZ0OYAOFUNEkiVYn5QwT9X2bW4lXqkv+haTjrifxG4eYRKBy8OdYdS9oi5BRGQivMLXHJx32a5HAb393zkiBwxp+CIg/uBYJ48Zc6xrYdZiua/o+5eBg0Ehnw7zGkrzzIR17A370SjcSKRgaoRUnjZSJZmAhbLLFdZ4IPp62aEex5N1iS6lf+bdxA72ThaoHaB0hGIVo7RTEQrTYKtMTtnNmBVkXuZzVjaXey1KFDQtK0pmSQb3VtwH4cMzRysZ5eF7kCSvqEOgNR/EEPGsBCtR38JvAZl2gUVKGtsK21cC4RxhnFv/17fwlwNU+1bUW/KbFyMAoSg/QtY3LrTrhARNGXV+VCNg4uoTC+jPwGSO0JIwhrVQQZWGWhu4nZq4uR2GSIUC08dmST43OreK22YxWgr/ChMDxcdGDO6VmzG4x4ffDg+//fXw18ffdDjzle4VG6LnJ9RBhW8+QEoXBke8wic74QTLW/Q4krkRI0zPjHhZoBRfWso6RM+IckkhZAiIcdN4d3uPvsTCyzQ0Hn1J+Np6OVQ1SyyaGXUdTxg+PfFw+jeE7QlCusyPoJeLkUQoIRfgRM6NFZdtTOQcqSz24naNG5B8eEpQdguADm1WaZZUGeYUiA0afFskVHSJKB6s7QQXIiHMCeDm2+BycuFy7OmefFNUdBCChgqprsHhKZG1XMTTnNGw28CGZ65pqJwY3ZCQEtk4h2ToO42dT5/MBj79dPgT+f2EVNzM8qCLCPv57a9fdPjOQ/ivSNOXHAjr8FQc+2augGEQbu6uiJAO+T4Y7QpJkKRaYEg8YYDEgpqn24BnFZ8wTuBCv+7rCyDtbMEvZWOlTLLQSMQYTNG3QJj0uJk2N/btRaNRSbIs9TNFIU1dkLYtXiQZZkszJmneMNzcXuuAlIejPDTlF0I8NGUdS/9sN8mkgYr6wg+keb/wxJeq8AYXffECm/mGfnj+yhtv9DlXX9ibJkP5qCDHvoevm0yzAzs8hSXIZ+YKkipsfQJ8TJY11J0hQkWzBTEfbQFvogxkgLcXuY2KMvYXNsobAhuj3GDTz3Yf8wpvUEiY/cJbGRtHqSXqBjqmjl6gR224QSfa4WF0bMpXwaYySTij0iSrHJujGUX8dwsK3ghvKDYVulBAKTYOlGZOqQjscvxo8INeSme/a0+BfWBTfuT4gY+LXM6z8VWy5IxPDcOCuq54gSFSBYBfcKtdqOQnXDBFHG5hv/rihYlpQJLHYu++TgpeZmlakUJ+2nb7vChBn85QQ224otEJLuSZuzv7GM1XLYPLA1Ru7Ck7ywd9jdcjSJIb0p6EIC9xMGM34oT5PPi+wh789ubz4TP1fI/WoWvWYZWrK6OFGVh+1GthaZwuHh6x1j/ZARrDDw+YNzCf6H7Gq5YlHqJR6zo8Rds8ML29w9pwj7XhHmsDmCMfdMRV3K11sENv8gwHOvSvFUcePmyOc9nr11fwRn6+Yj9iYerDVLKcy1n7MlhaYgO2j6boebCBT8OAK1DIYaCLvgd4AC2fukWQfcy1wh5oYBp1a85WNyDWVwf7ivkfHZxnaEv6I88WULiAQYnCgKXLBnMZIA5OdYiKsSEdYczw3gIWqQ38T6hzc/UTTMfsWfME7PYb5g3q/fX1k8anHQgOEMONZu3NN1ouLFl/HLHQBXKrpJslBHe6Sl8A+bcwHL8kTCj7rQHsiUyAXlTz4lzHrFXOltGOPEv2NN5vhI6/Hb5WffXDHXHVp61qc4II+S5E94B1eJ9E22bY9mf0m3ueVhVseuCM93y4qocKBk4PsrhTGdIcmcdIJBZeg5fPPcWkWZUF+gpibuBGvDnU5QUWif7Z1k3sdO/4kV4ujca0WwY3sUscK8h86o2YlY0ywVTWOT34oUtaDsM8K+AXxTaSgzj8CEKHiYTDFKtbiAUscdcBKsHxCFfTGCBvNjfmA9TBv/Avezr6peQ0HWU4vu16f2AtAGyzZEwH44PfXkFCLMRyLw+Hh+fHwyN/6/TZwjzYe4RjPi5Wr/zm6YIisDXNMdBroNSaVB8ilbegNWL9VfUxbfzScJ6kZz88feC/70PnkRnqbeCHp7MXj8iDsz5iQvRPktYMY2yzAzXYARzQem+OVgdVDuJUHkL2kfDoDfO94beQc6TznLaQUjaCsQf7eHj8VePx4YGHpYzDZnDTFC+Zst/P5fiFHTnzy9HJkMf8APgYom6lxTYqxRFCzUSULDWyfqMclcAwKpY++s6Yc7GeOxxXe9CRDnpUS3XQE254+cKOe/0bJW6Lmab0e3+JB1/scYd0y8ef+U5vIYJ3UDaL59q6+xWa+hsDo/0phngE1kF+PhrKHOD+AsFzx3toVU82AhafWIL/K1yUCHXxpvjY2PoHtqP0QNdfRLE/Flpx+jmM4qzbhg6F9SVdSrTx1iQtXGkrkNM8nWP2GDKJkyCTwyUvCVuIBo/mrWCbPR+XcgzWy64B5NFY7lhQuUXhs7U4wKKRipOb898Nx5rP+UL7duwDbM9naQUeDN3Q8RDX1gM6/nYpfPAiW2UBlnN/C1oxXNFSOcO2JtAFbnwf2+JSut/B+A8E62vvY+mUOuSeL9JaLFN+UFAQCTOwmaGQbf9LbyxIHYmW6c6ipjs+qR1hZTjqGPGEGd5i6jgXbzAUCskjtDEreWi9YGg6fxd3aZyqgjCFwhoDnVuUuQQmDJ8qyxQnMp+GyXFcVEGn4WIsXFKWrMQYLmv0h+l7mdkySQXNbG3rlleeQNW/MkZlHrLy4Nddhn0TY5uQyFeZ5OL0mKe17Sk+2vFvpmfoqhzFlb45ZsPuIDAnfvrXN3ziFGHGr/jUKR/DtzISl+y8+rfWT6+Hh9enw5P+Xf8rHMLPcJjhGLcnTlHt1b/XGR6eFqKKtdLmckDOJLtAlT1CVoix+u1OtFFLT8FvpVTcTvatX+4PN/98e7i9/2fEoS/+KxKKSX2ODV21D6QHJ+4xeJ6+Ph8en37TS4KoY/vXfT49YHq2b+YA6kZ88fkI2ikjwZwTBcoBOFuQrrx/WJz//uYbAqIMpdANXfdt5QsS+X2I4Lov3+i1RQ1MG6VvBL/VI8vRuyZm+foEsOcyTmlCY5JDgLX5tBDAcUBabNa+bYHu+XMUyO6/0bEahsh6AW+ZuwbBaDKo2fRV6dgTHKpV+AoyPx2eP/EJTf671svh2xNvnjAuMU4ffns6fEOYdvX68oR6L3pK3GQJjr0TiXyT1SDKAol3iYLJTN+P6QlDZkN/dKWEYbHhRNmS64tGcKLvs0Ej/p2HP1tQ/s2v8A0wSKcxoQDcGkL5W8ouUYbbFKDLyZ0F3eU6kVz6Ncsyg+uOtiIaaCP+JZVjV7qC/d7qidPbw2fG+dQpfD05hrXgFnfDrHfNx8mQzvpEfvpAKeLp9fD168vh6QG3EYg/x9PqBWxPAwfChGbMmT0jjCqyA5CTTVjA+rRxKAuP9uEsARbQE0wKjUCeer4M9qTBGJwL8xMDuQHZnYcDZpN8msCt00nbUw2I8AlU+oiqXfiiC5Ca/ZcHzSJ8pLrq0AsqEx+jAx9r6AvGL1oFvzYmg+ZQ4uiCAaxWlx0RMWKc7HNB9S0QwpzfRhkv4XysSGaXm0+bavxEEsCDUfVIyWsdiem/UxRnvWUZc8zzPhYte6pAjnF+Sllz+netcJHPD8tzjvU0PQmey6anA2KPQltxkYAaWsIrJDsKuvqpD7TNJ9ZDVz1ktwTnYc8mKUMQDUfETO+IwY8/NKGgfuaJxd2Ti2JDF/3hPMLFHKkLfdDicNIcAPcVa6UdQiFPLLGvWByW4zRCtBYhU81cFOO/T3gi28h7fAvyAgdS7CfuNenuOV/zzfXBM8AnUIiy71q2Jhn4VJz9Czf/PR5h/as8/93U0rT1M1Lc+ok+JbHfOoXs7OfPt4d//jN/QoD6pFPx4o/aduUVcN4ORJPki3Po01fsZ+mzD6gX37cQYb915O5F9EvvNiIVjSAlE1sjsd8ZtF12Y/yrufocifbfCcapPTFY54IeTB6O4bUKHwycazCqTQb+0ZF130eMwLKmN3PQHi42VvikuA5JIb/ubZAkmiT66fbwk8YF7Ir/lgNwD206Ji2Gua9eaRgwWnCaW/LH7rjN8bMffauZBvVEBGXNi0yTsnqst172UrmaFydNSqUEDj0LGSh0xECDOtK/uCPN9IW8NCcWIFm5mhfBM/kWrVNgPNg5TpIFLVgOHC502s7RDVhagGWOlYsyfbmYokbYUHZUdcqKTQdjXmZg2UFjbZLF7EzCKlDFR7vLhs8Qwe4xEpvREKId0NXEo225Xa+il2VGjI0JKBR9W9IMqu5K1Nj9RvvHeqikIA6/q1dRiRZzb2CJ9QlUoo4RA2nEOCUqoXiaOxD7riNPoE5wTMEfAtz8mq/NEplWAp3HE7CvkePC8vDCJ9oe9ZQpn4jUE24vfAKVjtZjB3TrODGvZekIMp1Ze2NEjZfUptT0ngATVCN1ycNT6V1P+PLoMzhcyjZjMxZ6QUHbqF4ES1beBhdkeYHobx4GCUujizPFqYnvhdOa9p37GTUNBGgXL/yNM3tx2wPGqD2B+qv79hQznzzlU8zxjbpqj4QJQXeiPtnitHnpSNncs4KZYtMcZU9SevQimLR7KqaCnoiOZKiATelJCD4Fd3d9uL+/O9zgxvuaN9/394f7Oz6JSv/ucHcP/THPdSg2vf4pqHPjtvrFRi46iE7A0O7dHyCypmzPBnGvnqbsUnfoHfll+LyFuk7r8h8Os24JjMyf48kC5o0Q/WTesiBTzOFaI3AeSGkNDylLiEDyo3zhs6DUKtiig6M4wQaXnGSsE5zW25HJWE3pK2IVxIC2OQm8LNjptLaj3RYz7beNXpf9BzBtbwajSbm0Z9TBsLnp2u6Hp1pL6LBW2LrCuJeZYqHAgjqPkQfjSbwxrhsMz/8o+Gj8JPRdaCqNRGO82e//jgEL0m5WYheR12XPamHdGBei4plZvXbvy5Dl9Xq2/94MnDpgTx7o58FE2I8Zu6eKMpkic59dCpvWw+/ULaf2y7TauTo8ladZvUneueyeimm7J8oyxcTGCskm0E3+b4LZ6Ng3KLonUNtjXGwrDnY2/GrfiCvVr34wy+b4LI6Vs09k6Mf3LVZw+SdQwSVPhvnRUwPk6NYPT+0FSfbdUfzuqdVhX7Gr9MUcRsGDNmF2SPP8xEOZr/oRbT4dw2+4WcF+qy2hHG1b/giUpfslEivKBFNeAybTVc3Rt9rj35+x0nN4vjrNn1a4uT38+fbPhxt+A391r5N1Zke/Ehu6ajdiwrGXRv12+CsPqR9+O7zoN2XRoGS0QoUX+NXks84NtpmK/uE3/XzaAiVQlI50aAEMxDcbtAURzui+sVRLoh1PO5A/RWvftVXOAr9JtZ88pWUyQAEoORtSxsnN2ZMdIT+Z78Fv+inusoW+NL+/Jj9T+yh5fDLNgwMsp0tWpKtPoto3zHCfPulpUv4uk37YnL/h9MwnxR8PD/6kOHmzGyn+5luMO+vD8EKXS7BAgvobrhgiglDSN8ZpS3xKijajr/I9fyQr26RDIXLEYLE+3sChkv1uphfkU5Bol78xxOYbFPpetiZIZuMZ4exUpARWMRgRK0DJRC4sdASm09nLEBBgvRGSkcVY51TONYhK1eEpdPUZ85aeHuLTYtdw+r3Tz4fP9PkUvX5PDz47AoZ3g3Zl+gqLlJzmBunXnkB99pdQaB7kN6H+IRP852SECt3IjyfU+fTAN9gA3RUces4bIX37ppquzD3mOSKtSdwMe1kAXVKs5qwmpYKJKC7ZElQ2xovmYQYMse7Y07nWlj0hCEmpj5BLCnba/GM8OpYeovE0I5+6o+5fXl70hBYVRE0SSlcI8HrFTRAsq5g3WwmciqSIs9EKU2f209vQDS71Lwc6QR6XmmUt0Yq1J0Ni9Jntj/DR3mnpkGV9xg/H0iI/nLdAOvFheX48jeX0cd9eUupxzX+WHrzwURlrk5xaGl08kUo7YZ7yw0mVqlDV3ajXI16ECLqUU/PJ4AlUHkHQQitMnyKEsmTCveLKk6Vw5SleizZgqj7MV5nZp5CEnizA9ZVzk63Hngjd2O9ufj08PoJ3/g4q1zet70bBetX7Fh/2ljNeyrRgXKUaZ9MDQpgfqo6YyLU6wgCKhIy0u1u9wPSzmhQheseeQOVU8QK5OFfxv8T4G6gIP2L+/opNn0r3mwrRvj58hs+19oa/hX1tawlfIEVerr2/68tXyLPJUN0S3AsYxwD44FSmp3DBC19C+PRoe0euLyTBtYIM9U+3tAjDDZfbjrwLwMWCqchF/HuCujMmsFdiHzPo/cp9Pu1Jv8tJdSKs/OE4N7BPe8Scoro/AMqcAN/mvBB2ZAe+59Dv91J/0BWfhoTCtGt3xcXvWoq2yNj8xLFAmG4wChHQISvGHH8ia3wP2tvrCLO84wDHuoajPgIx50Qa5eCYlENWdqa7MZr/5knscv/HuV0JqT7nTqWxGuvCcY7lFKsnzalq502FWDU7dYiFqWd78Nd+y/RUxEu81bfwR3sLpqvMqCsvBTMjQ9t1YwxEzlUW1bbQ3Iug5by0LFlsZEfs+kWXuW57NsNl9FVPRkNo/a4seBjmrmX2TBMzxqN8VkyhEVrhnsOuXA5jjlOo1Js14koG2AdLWGL7BCrL9hsEpmUCbJPzo8UCpz+BmgfDAnG7mzAt/5Zgw/XJU1sM6CxuMJ8q5FrCRTofntoTbfZ7p3w60r61Y37trBaWv45Z3hZYfU7M69jZBlSgBwHgeEBBNfm6WaB9zIURKqQuq+MTv6HfcC0GFlYQ30SbRzp2eNrA452Ix9HQXsFuomOwiVkz52OmxWh5ycG54uUHTnosp7ElogztQ7+Tq6dPH+3J5Qf+JqqNWT4pztJmR7Xe4NeOV3C83FKUZZ2ZrcA6PVRhNOtcZeMx5quJ8vagNHtcxuNwnk5lbVTP07hR1WYVujB3Z0+c6snSex0W8cnTeNr0/v5aT5ze8UnUqMOniaA+OSMr0+/tQCpeQ8q7LkY6E7jTq68nTB31+ZtiOlk5RkW83s2ovotenwQMXazopNftTHWOIdcb6g1xar03xeWZap8OImq8ZmVjdp95cDbneLyDF7EsD7C9pWN65EU4p8Ghci1vjvTcMxfxRRrHdYSRyHS3w8J/xiBpmDbC1nJAKbqjztvBmJBeCQwm7oE4lHX4gYDWxeEgq9gm0zKzdEM/7oXaqOZ2flBh2HdDpHJOyuZUf/qU7oG+T9Rlvs5Ay2yP7WIdsSdOaxpt9XyEnMbLo3iiQ4pnDVn7Bwrs8NT0Ffu4WEfrPt90OsRF+vFjglqwI1CgKGBNEUiXnugwTqKm18u1WCbf64WeDRzQx5T6O1Y6wDkrQoasnzWgzJZigW5iKHPZG2PzFHwK9sj/O0AzbDz8d6aCE2AaynraZ/lvacDbaPsB6oRt0eElXJ1KShM5uySOwc2L+W2V7IYYbc60S/ewV7TofINWNl48eOG/7D/Uw1O+pObFNz/qWfnRxdRT6Ar+iCerJMdPpLTwMkHXowHjvCamrAm2lTLaoZuljrKEl4Sp8dkPqE3P9KMvKsgT+89ii82tZQvBp9UnHWwVkKi+zTS7fwEssaAV9FAlNhN1wyavhZc/F6Rd6DMggbL2wWlqa8TKVlg7VeB+fMSanVPbEtZ+4eEYM2pmOEA2IlrTPx/JMax/06fjIerjC2yI/7qPXGSXPpcfrocJamNzVi5jkI82VDPaTN0WSRlWWoFVxA0djZ43eLwhZppc9IYazQ6XcDOUbFWy4KlIhrG1h2MjSj8fpITjy570L5X0eTh697MOSu9++eXwM9w9bnx/+ZlpcCijA1XeDN/cS2fSnQ+X6p5L2JDkRn9FusrgUmRZDEHTvpVnQQspHOr0PuC8USysbISj3dR+BhsXyEHvtsDoat7zmFKmNlFK4ZrLBS8ORCU9k+lxLiVbhWf4s2YGaNsbgLSD/BZ4WXq1Whv7CMi9Slexn9e2foaPBYb41DYK2pcKSEN6zCU2rzDJ4yXNHOmU8YkY/ZxvzuuXMGvBeXuNi48XynSPORK2evTFGmjCV5CfDjewL0/04laPEB0PL7Bul7mVEkp0RiSNN/ucBVZPDuo0h2i9wb/xPQtHF9ZHfvizNnq5ElI5NyigIh2ccLkCJTBClA9XvQpLsD40XwH4WttoEwojH2GzBVURTDZ3rEvAM7n8gBKbtWaKy/N2AARq0zw85UujbP1Q+ygS1UJ/AwVVsILTMxFR1vVK/T5gTxK61vSvvFgTiBGTxxCNqcHfF1wd9fCU+qPjvg73YlBs3Yubv0Akr2Qv8WPpschND849AVZW4gqjrO2R6dvhqf4Y93JD0FjRBxxv20E9BtUp9TfF1pGR55ceYWND5PuYqYitDkzjFtoGlCt81HmiZZvp1dlYYTUPIzXarRTGUKktijsVxszHRzYg95dq6QQxpTPgLiUxbN4Q0Vy0MSu7CyRUiM17fymfIzN2Do7RCV6TwgrrDcapFdaQ9ocNjtW7DP5QFT1ocKCAmEpK1kxJK+CGWuhna8ZnM/haXkfOorzSdZVk5fjDxvLhgYendiATh3qx+CzVkQ0y6awhXytFaEGmRxgQgaCLUlBz+5wR5q0FBdOMbR7t+raQOumwQHPja4enXODNRZmAjQXbeDdIcesBLhWsSDpYPJCY6TTwAVa6a0Z7wFNBX+9EZNqhg2pX5DIZFtpcE+sU9HMN9WYB85jdi9m0v4mZbtxdAOwX9Q1c2E6xITkUog9cm9ehWo35e5BKh8K8rdp/FTkp2isklsWXQAfEIWqN972yE1vaPYbEwt4ejpt9e/qnuns+aYrBzrfn6+lS3tz+wsPT+8MvOky9O/x897Nuevm0adz83qsOnYh3WBMW6WHvQKNRRlKeIUrQT7PlYnJKQOeX9wsWDDrfSDrWtHlMy0ZvaIN0g/SMYpsjBG/wddhA+9Of88T4nPwC0/YS6sHQRjTFd9Z9BxzrRcM2vme0YoponhZmGr3i047Zi7bGFofs4ljWYeXhI6N1o8q1ItuTY7jkM+70SNfLWMLYGZ9WlvEbH6SMGmqowr48yVB9YVSe6NK7MRx8C6noGrWLoCNOFVZEZi2k9RD7rAcePjHM8Z/mgBIaDkOjU6h1bRcwvcmbFXQfdmH9zTm/hmWmC3oJnh7roB2amsNWUr7O3hbzLRC06aE+fyubfvmPBdqq59cDlKFiDF42oL7w4qwe+0873GW4pxVMjpj9+4N0JN/0ZIdASil7PfU1PwtddjiSvUTXmR8csnNpotpOFdl0ZqCu7DDN9sr4O6q7I/lDrOnvFFpvj7QsLVDHfg9U0sK1AyRF/Rc97NBHKRqBl6Jl89t5o7Kd0y2xpkwED2wo8rtFlt3DWBlqpMGgLxd9NixV0FON+KzObhRirb0ERpK9K3phPS6+Fixv55Zr+ntj10ukdk4lR+DCBtHdxHtlMQ6nCW+Uh36KjqOv1dsWZjs0tUkvFmyD+XnRqogyl0Pf/00Lm5rr5V7ieIm3AnWLq+v8AJ3zN3VscQ+X0ccB9lmGVxO5ktXW041kKLb3Jxi0PsbmgmvYSuCc0cebFg8usFOAs+U9H9xvs7s5YumWTI1GbE0JVRy3ghmMXp0rLgO7sfSbO0e5ebxwW7uRFHaSNaJ+ewMdsprc935jS3nvWE5PC/nhiT1oWss7A2Qp2KrsbdFTLRO0tiLa2VRN68oaKscXR2rU5tgltmipB7QvtovO3lCETRi2f4pkPz44PhbwtMhS/wHqvpq4ikIz9zfcpIrQ8OLhkjQYOFN6i0wQYBrp9LR3QvOJfJALmoD2FBb8oBhLzH2QhvsDw7bXKnuuU9A3k+MeDsryZycVPVh0UTwbGuDE4zDNwibb/g6KLySd9qLt3QRbqHrQMP64Ztedx8DwF1gw9btEr2nef+HCUDnQKibbF94B6n8VP5qqXZSZOiwv9sUKTtGrgLaqvtiMj6/EPVNSRjcTGSa0lqo+ovwBpHlUC9tfo7Cf8hJb5XoXXEKgCyD2R4aRUozRPSPkH9gIqHbLCrkN72PQmw5QKVQvGM1os81TFnfcv9TNtQe2aI0WK6t1QiPoro4NKALnceD5mT7/zcl+DY+O5LjA8g3fSikrNmHh0VFM5LUYpa2gVYKhixZqDGwi3RFYwPIX/6QxiHZJF4Ntgh/Lxr7VNxHCRnp0ejigL5IQG+xevQzyRskiKWMFA9IVuf1pwTHqzcyMwMjmiP09YwdWHkZ1C/ftz3hJ6ItsrHZxdDKYtmp4qb1lynErmMPaiZbt0yM4FJbZR6Gb+zipGjHMNDlcGpfzujIloYZqygReYPf8kBqIw1NG7MlRfyqIB6dwvLnl71ernD5oC2linbXcD1jYFFvTtyi6LXNC16T2MkcV0hHMY532uN7ZYIODRmNuDDRTUM4asGV9YR/FWf6FfeRyvpEom5B5b7Ca8cagMkbubaFhNQLUEFnRf7qhrInVh9MYS06IAe9x0UGmzU9Rto0vwLQoy6CP/zKhwGl9qkWLEzyAWhYoFYGSF2CoxjIih3RsLkKYP3Wgj6UvUCtVlzFKe1P0jaGTfV9hzieebgjEFNAldxgIE0l9s4TSnGLky8ACbUXqXG/iL0m5bMD7NfLIOP8oFv1w+NgKPAHKBW5uXuCe5UoTl4baYx+USIdktwuMdPH7Q2iF/WefiGNZ8YjpjwH3z0BtYYAfSeXg1Q5GfSCsoIyJnbrLxfVA0eaD1I+rxDoVMbCdT9vdpBqleqZBjZkLG+N1q9Z6hP6jfnSxtVCh9EhwvmLdtTWN+2jlArnmElbaUQLfCXNWWzSMXwbDtX+YZoye2s8fGtm2LoDopqzFaGLRVClEzV6CCWt5tuKei11PoI4xNqOssLkumpJHkMpqhuAm+B4+3Z3i5hinyiJOB06dj+abef/NIvvWMxgNmUay9cLkeifC2DtCZZbrBLZgaEnL+s0e+AxQrdLzC5/yjcPTB+TwpT+hO25s4QHhX2Ozu4boq+jDMWAbfmMUsKcP5gBFD31PzIb7aVNBfqLxJHwEtRT0zJg9VEeEv25HF0E0M8NqmfU+iZt7wYPNAl+C6zQqlmW21Dob3ghF0aEobPDmzg5N7V/xw90ffkahe70wyvLvMZ3bv1pa/cKwfpuhd4Ec3gLOH/DCRPZWL0yFXxFrTR2vyzLnIp7UGWE0j63PlRkbldBNQ3HDkTrK/RVs4KXSPBUbZbkYTuO3amovv15+0qwOixQwr0GXNiRzpBv7OhNWKljICy7KD9qLMrQHLmNxUKuMrnwzR65BNOCwP7jnHgER+6LG5xt+5B8Hy70vBg2iiznf2O+dvug3/B+1z0Kaj7P4Z1BFmW7eRRBrld2qBFo+TaeRr5g+EV/CylKuR2wV4yef+L6C2L/HHDs7RmWbtBu2oBB5LWyGBvZpozM5q+rMkBM7d7IZePvuY6SD3x9Cy3qC2AJyYZdKikKXQNAsLWe4zn8Q1Zf1Wx71NpLJLW6UNUAUK77G1bjywu4bfC8lrgt66i3PfN+xbC/rrmKdrwUGii3DY0YmzBe+Oc5vdEpV3g+HHWq7JObaGuUao9vnd8N3Eq/gZKs415zCns1bx+K39763xub49H/+f//Tv1EojdTQlQ6cjijOBitRZ4FIWhzaiJyltZPNCobWifpqCpTUeP63HHP8kfgIl1YQ4MLwAMc3dn/59eHw8OWLLRjIpG885UZ7Hkc8k7AHE5YLNvnZgab6qN2MY7RDL7jq32L5W4L3h7/85d/rxSz2IhYrmbssJvFzQJ2Wl0bpRV1fQJf/X0YNsYGqvLClysOSAeMp9xdiL3YIHgi74H5dN0X4HLPlsAFh2ezJSGwBld+K+bYkeFmyBBqRuCJX3LDEOIwbnSomAmIFfklbklOW5xPx5OUc1nYjXUe4tS+n2aR1KPVHOovMRMC/Qa8pHpq10cBptp7D5WMinOkWltawtt5Q9EUgx6KW7FHdDJ9/vDlGGj8q39HYi/WN4hrfXXmPrnIR+fwZDUQoMw9F78m3vtxQMnPqmHeZajTxMup26SJKr/GdgbJhatDlA18gqN/DftDbnNvfLuWRAPvU6Ye+vZm4UY45qYUfylB2+kxRdYTdJ2ztUsj9jIaZBnGTk+e9QKSFX5rwNm1ONLS1u3pRqtRnnq7wwRv+Svso06733Mgv6xegHmnwoEe6Fx2T1ykWcG7ehaa9ZeNDM9qIOS+1rXkbO+VZQzSX+lN698ZLv6d86yJcPKHOV5YQ5RqkxBJcBgTuuDZJ54Vq2UVCgu/jfMGgrTBInzakcTisNwAEpszUDTnXGHXH31pmHFNU1R3142WJ3IzSIoOY8tBn5ooTeDHrpqiT6oKs9rUcR78+ai4zvSBLF+SXacSPOGEEsgj+9rRIGb1EdSLKIMeTmp63yVGe6dvmA/6nwd0df8P6+nD/M/ahYoA1WbfW1x7D5dJPbGGeZp8/vGAPyXlaLxkqhUvNIoO3SbAN/q723c938k1+AJcqc207cO1rj5udChtFgjWTHXIPCr6+wHG/S95KvRlKmcpMketkBIEq3UdAcBWHp1pDXNjQlWy2RxZjkF3yR3kBL+M9L9TiCM3qfjBwHNEObX2loStZ0B4RNqjwVKjIM41c68tq/t48/XufF6+dnr0jRO8MOd84L4KQLYkOWMz0Yoj9VSSN2M8HxnU/Zog55BiMhM1R4u4sPVH3Fqr8Jz68rRD+5i7ttZBH3cSDYYzVsWV+oBXVIlObmWRdFA1fR3AuT2irNmeh2Mbm+bvoxb2qu1q79JWuFSMW+zI9os6xcqsY2O1JtLZW6oQ0VVjlsLsYE7pqfwC7xVX7Ane6VVSq8V/HcvhzzMbdS153Oozq9Wl6CaX0+sd//fTpf/7rzc2f/tf6E6iSzILbsGRqgXXZxig2EMzY5oe+KZaHp3zaNBwPTvOTqO6e+doBbMLZPtjUj7wjQqcDCWVk5vo40ceJUdqlsaWNDWVMXUUldUJmwhJ58jgVVKs56tgWYR6eKi6eq83EOInJawzWsf6yPkOsPfEASCBukpxY0LQq7wZn0bHG74ZxM0QZHAuwb+V4o+AKrRORQdxE085nsJvZzuGPDXKauB1Mkm+G1PSpzQ71bKYMr+07xbv+3AtbutYwyuvSJtXJmhwPSekQYRz3zbZB55Om3LDzZtqdyshHmagPV1DMPZSdlN6Ej8HKcWyW8amIhwu88dJuZsYQX8+N5qw8Omt2hMzvN+st1g1pZmJlXmwnH4enTfLG9QLMS/kUcihClv4Ipu0Z5ra6Dzs4G+KSvFwMSYexrBfTSjZW7NT9XDac8nrnKEEP5CLhiBxehRdq2iY8vXERTAJYkJcdPYriti+gsyff43eX4/DU8rx86Me8BqO0t0W0mFpGt2v/is2avvzh4Wmzt0V+mSysnqK4aJ1SOZHZgYHkngTtWUCg8jj/W4ygnmP8UMfLnkv1nS/KwadO9SUXDyYpp/MtYYp8Y2iO9Q4N/qKV/N3cFlR+CwVdqcvQIzhTePf+eS8zPxhCurMOT4k+njHLizYKJwmDpA8N11NR11Ck7UKxpPUBv4yi/da6zcHdB8R2KY9jvh9bhx3I8PCU3LT6Ow21fj3cTRMd2US/sG/0X1vgu+yfYy+NMsfEuaTuflRs6fG5no5rca9VvUW/7OVhF4YMT1osN8nJpgvaenUsvYVWzscf/+U//uWfDq+vHjVc+eXqSqEpWJXOin6DuzqQGqOv317lgo5U4+HX1Cb1ecWqqs5SzKOPst/guFtGvRvkXd18Nno3t4frq1uV44RxdXUNR9864Fl8WFsk9w0dwTafvj4dXp4eDw/wX9Hwt1f6LANeS4dW3ipymipYcGQDwJXajzrG0wgh7QJkXRklcAQs4/IugPRXcPSJ+rs6fIaObqC/29uf4W4PV7e1HrpL7hzQ5tm9NH57+vQ3+NDz02/oB/hlMKBP4a5u2PEAu9lCjpaRl2fU9AHFvozDyEiDVKp/47bCSNm0U9HMDOagj5erZ5jcK3gCLRkB8807FSR/RdlF70q2/foNtgcRX7+5sVhWQiu1wDISn888xeDIDnU4DjSeTI+09xv0rzRxbTRtbFiYIH/axKqTvRG1Ex55lFbk1Naz+Rgt+ozBjVbOszocBwUam8Yv3RX6gSGr5SF6zs8CTGc++TGFrruESrIRdANQkyw7SMfktBARqpWOaVfofM15GkjIoKvF0R9Rh0wwwA0XyqMubfo19ZXmDxajSKBruvyktvRBXyt8grvRfDnKQ5+hmUX6K8rn9tJHctDuUJd0MTHDx7yCzy3roMRnCG7zN+JOg5pkmqyCeoFPcUMzZp/uc1ApZwkruwFm2oDr+vXl8PXp+fD0gnUBffDC/ium83q41hiSFJHUsoC16RX1uICUagLl5Bi0mw/KSiFJieORWG7WSSG7MXwGQZvGSLOO+jxYfBS+wpxDy8F0x9aVTqloZ6mmXeVhzpI9sozbHMKcz6wpPtlg/GkesaoiKjk9opYQp89ktcm0gPSPOYU3bAozl6U4ZyzLk4+a4042N3CpTIxWOTGzwTWMLsGZcQxWNtTQCKmxG9BK0V1OMKEodtG5bIu+ek+2yHTFqDMg7otrWRaxtWLsyCfHsGYllWecQwTZxX1LkTGdkWP/d2mwB1oPQm53Bs2tiJMLmp/G8TfYo8rQGBmgAw89xBZGM/m+vcHcxDHKfdBnjUcepqpt1i/6MT9Aqg3lHBEPa2DBKNARBXyLC9f1gX8qEHYxeXPNJzSffn0+PP7G//Cxm3dssZTPWlSN2uNQ1Rh+PXxCHrfVh29YS5gNxLpDDoPLdSxL0KzYT4Vj559psSehrX9CUDM+8n76CSHaP2BWZSG9XBRyPXz1/1x6hIzPD5qjXyHfN+Rj6m7AFkwCAH3HXR/tk2Ld4nL7GdZ0j75mApzZrxU3sP1sP9j9IJ/qCxs3sKLBDnK5twM/qPL1CfvIr7aea3uFotfwWZVuOKtHpsCdMSKRllzodxui4vsAEoNzXysGsP0m1hXsg80O0XnQGyPc05vcSVGuu1URej3kcjMdeTnyavaGBPHxY4FicJ6NcWaJVBikwprK9SnvC8ZgPa8LaH4H7H7hBrtMCxMvoPn8lX30DemxD6DeGOhdpfmWoLVZW7ZOtLIswzwfYBnqpwdlt2JL/ln+FfvaV+x5FHbHfTJHNPdCnAe+QSmaC7YP0ilIx/qEfcww5yyEP6N/4N9yLkP/fL69x/p1f7i5vcMcgX3qzU+Y38EL3Cvuj7mukjd2F3swZGTXMlQd9dh90A73gAhGNfPfGtHWFN7nmb8RwjRWHKvV5uyqWzenx7mtIe7BZGKA1w5b46W0C7ujvXiU1ZnVI4+mDKN4AloGT6cTTPUuE2S8A+2OZkcn6bh2K8j7EfpIA4/a1bMc04BPmHhMj7WBOp6PS6F9DJ013OCbdyrp0eW5YDRu+7TYmx0Of/jbp0/f/nZ19dPfxk+gjnqYYC+H61DXIdvZNEW4gAKDarrJk68rGlY8MaBHDbjRuoNnTwnwqVM9ecpZQJM8J0crR/g/uBpSo/btGm8AFfENkHJ42YhUttvE9dBGMfPSYT3HUQrM6VSsyyE10XdaeppDQV6ov8uCeqW+tcnXkxGPChPGgTm7oH35R1Uq6CahOzwNxJOXpGeyMtG8DB5L6o+0Qm8tqd0IVrRhBHvyC1GXLKLhj5Dy1otVTYV4tW9xRb/GBqgFKYbrMdC+FxvkJIT9nGZHtZaHRmwH1hUyxYzkKhaVtss3ZHNBL+afVD7bc8nzAOqXp4vpwE8Tz+lrrpQz+8gOBeAo48AF7ypjwQKP68BQRStNm6+dfoOQE36fBdRRGeUuh6Lz4ts8lY3czz4lyzpGvHXlGYULnRDLw9NtmI3BmAfb+VCznCElN+ujZ1RduG8e/NoTRMn3NX2EoN5LuU1qV/wATc5eFe4pPymbNHo+1M5eQTK6uv60NxEmRp2Fi+Ia4vSb6h2tBJaz8WwRa2O9/H4YTdENsmpjDPbA0vz6hGU/Za7VFvYJnAtjfir/sTHUzyWQOahgk4btDWrvys/D8+HxOR2eLsQ2miwrlcjjxSLaRzG8rLgZwfVIX8VWUp7a12xmoWXLSKcslIlPnj7wIBVztPaQPFz1YiN43xEMoketbfavUhtWdmK9Zp13rUwxo1QlsbZA1cNSG0Hi8vb49oh1QvrhHztPuuKaq6ylxO8l5xk2/z2xzjUVZ1Z2qgpNJYMWEsHmZ5UWeG+dXtpYyH8nw0AkmXNKb/ddl0HfF1qfMAnEE6f2HxT82QU6hPnuAOwByn6bzmEzrSGSe83lMpHJWVOftUpvhUuocwevo+YafexBaddn/NhwASOWLiHquyMzvVXPsXDHWHG/l7/+1wxIv6G9ce93LqYvkZrtU/agKAja6JVV9ZM1xXB1oUTbaNpg9hx8qAQvIOSwA41Gu5Sp54EYpb0XBhy/CeKJKJsMTXuXRl1HLGD/3oDN0kjDg+arSR/vkfmiBeKiv2wk7LqZII83txFBiK1ES+4P2zhvEDfSlYgFyqK3EYvSm3XSydkg0ga8zNjbx/pGONFNtI8UYnYpsiw7qt2nbVVvM0597MrlcHHVW6Bke4CmFw44Oh/k7K5oRMvGDX9xUNjYYQwFCM8bKPqhh6qPGioYmdYpcNIxdbQHgdaIqYM8J747sFbUjBe0BOqBCCms07g8qiztT4VE2PM33gD106vN5cAZfbHQBmyDaVu1tGe2LGXfswuATTw2PJ3J4Fr1GIursLy1dYKpNWcp1UjOPf1D4iyfHa2hjJlo3P2l1SIlDgCHWEs3aANN+3OnhuS5/xFBkc3T/Yh2VpjD9JmLW4FyLNofYL3FIUADkvc26I1ak2zqUh6wQbYo6IVjCtoMdmWekGlkC6QGOgyLd3hrtf0o6NVQD0/lwffOQ7y3vbMQRPYQu0jDHxgnzF/WJ+tfUHBa5Nfw/Em8743gYD8noxF9ujzU2XuOf3GKjrBDUvQG5zaFI5er5+ny9GA77HO6Qvdy5N8O34XHyxvCSRQ/cP/M5NFSf6YKi+g2ILbjRJ0dfQs/51I5CGbhlcMwgskbsvoiZWhyMoBj2NLw0SlxfVFU2ejKMY8+wcPZOKCNfMOLB3O7a+HvhcrtpQHKRWc2IZregMg6B5V0ATe92tRrNIQPRNmmjlmV9XKg7RE+bRFPrwYKzQzSzCZRAwWxN2g25gNSp8EItSPEW+zbEGtV4lPQiKkIRgBIsk+XN8U7BfWi1jtbsK3UAs5m2/+OXoQ9YN1wDTxhmBdoM2IL4RE5bSxM0a5rC9PnxwuZi7g2nuZGPRE9pPFD+0zKN6qsq4i5Iboy2cnzQK/sIp7nB7r6DTy9z6IaTDcM97mUL2zFtQDPQ0ANLXCiia2hzCnStRFf2OAA6B1dU/cUqLs7LHT6hjB1v/iX3sanodN5wIuYRSoAhGQ8wKhO6AU+AWpC9pG0zcTeZaT0kY4z+mG3G52KtoLSTO1nylPO3OqqVx6ZLoiMEVJ9YLSWtrWNNnZhzUfpWnCyQyqd11p1XqbUCzgrzVyXfGaX1TWxzWDvDMuUAiSllmtbHxEuAmUva4Onle7byz/Kl+EMIqruNBlecxGKT5PbRYtLiJc5sJ0IZjgLvoc0mZW+ae6RdalNX4KEa7dNIfPDL5NyPKGxjRlW6p8Lkn0j0hdFtYO27xQ3r9ooYN04fpjmZJl7YiOwTLi/KxwXuu8n24NaT3GuzsPno+A0ftYmEVALNcnhIufxAUZz19uBsxEldj4FhDHJxRbbcxtQ2lPZtLMCNlFnwhjnw8beEdPmJyxG2ihvE4YVs5Fc3ig2UzxZqDNxjEHks8ioWE7L6/U5OJnGCRWXB6gjIkXKkQoM02qBmJ2FqOG+7ngI+vx3fc7Y9V/27cVR9JnPAZ0mlOLeEZs2c/vwphJQnZoQbcJluLR3czlhtPBq48sf/+ebUnn4af7MfrbYmNEglvzWg5qQsUhXEAcmlc4F4SSHlIeJdVFawyYuXcz498OB2BUiuE71OXja1PBWhJwTojOeZ3kzTGXY0OCoCNJ0lMqx4+4ec1KEWWBGeZ75YyJEsg22ferhqWcmYGbQzjMO5eJfUSP3KAZT1YZaBTzD5vCPm4PxVFAZ30Z7WSrtOS+PBdM1XuRKu/t6M+vKW7Jbkm6izAiTrBEGzUywNJaR/QTeUr0DVgo4/tdQDvZGmNA8GU7zVFs7exkcyuTMzOQd5Xla2QYmjIpzDbcvKrcLoTr+RQlp3uR9z6kGda4Od4J9xvH8QFn4b+3RiUf5GGmxwzvIUtgl/5MGtS64Y7H2ifoJvFgZp/BGe0EhJ29Qzxr6B/pn89YatlQJ3X14lPVGHnx2inVM2YO/h7H9HcC+xt2KbTrXmBsCk6Tv7f7usKq697Rja8ueBkVfnLpmbUDMn3rKFX1OvxyofmcDyO2X8ISlt+B21Ot7RuLvCjMFL+aSI+PlQp11MpmdFdsD1L4yhZcCwmWM0gxcMLVoIlskmBY3dIpYUA1yx6xdM4fCHQYqD0/t0JTu5uYXOPp8uz5njHjL/j3IxFOn5uzumA7Z7lqjZr05WCK7IXaMlJ5edlM0etqCEVXE+Ue18aKJEO6aukVG3K3saqdD4tNuUPh7VV/kHh5/hfviBR7cz42FIu1WqNwMFNTytqj7prrTv22QMdHzN+AYV8zECxHLxm3RxkY4K6y+dNwOOl9wSGrzWb/BysqnMWPCLeowoU902eK3cUwP4XcgHxyDJB+03EVQ8ICLcgbUAxYMhELeCyGYqQV6cadonxjOy8ujPZkM+iIHMepWh6YYQ/d3P/vvD2HeonODM1/VDCTrNAtP7sxuqtPNRzjLLR+CZIJUQ6hxxxF0zNlnhLZc56KLNchMNzpcVp5TZbxUAG/of41Bl5frRNwsb0YYZ3IxdNIQSnAGxGdFlNPaoSf44EIm1TFQ9/o4z6VdpJkjvA2Bvm081xENlQY3AG01emrDkSUeAeq1zHueVqsz4Gm6AiXgcDlD7vzhnxzRiZmzwp/C9WSWQ1S96OmHFTX2WotahohtcQNMus5WmTHsEDVJzaITWqeA6pJjmAnoo9UmohCcj0glRy/FuDMfzv3Sz4QGlQWFoLkK16v6buAaYPzrU8wNZcKVgLdvvDW8AF1UCdNfqWjAgnCwb99FFrcZTmKI3cSiSvRVdRrCHIf8bdCHx8Pj46N+IzT6UKWyzhpHD76iHgfYGzW2DSJhwQWC7/hkhIrKHAQ/5qWgyDxzvIewfWH5vXt3c6QfVIGctte1uXjBEYhR/mKRa0JtQMz1Mm+2hWiZ/3u6iHdLkcAkc2aLGUVnF4W3aMxWN8Isz5Fz49DUfOu5shaFbJZcXI4GSHPe6u8YR4S3tabVV2CUdhy99gM9I2uMraV/H+R12uYTm0eqnC5rCprVZuf3pnScj5IrlYr/BgBpmyJ73jsoiSPLPnuRe057eM2ZcNzH03mazg30V3X7ZhiIOmq3pNFbYatmRaimVESDg4Z7IJsm0JTWxdJ7lDIn4tz6bw5fH8xOqNfKsV1pvwMJVoUKe38fjKxhC+oB6im1E0Z6KGkRaHQSLLvjzsM7oT5xujw0Nb/f6tIdQ5Sx7ZIdjLT1tlB5535NWLU0YMR5pNHnFGOHG3yqNybDTfJuBDe74fij/zw8fX7mj/4/wOfh6RpaucbqtTI2MbUDMTapNB/JKvuhr2ShbNzc341ptUHmtLzZ3wx7mquLW3UjRLWpCsoG450xFfjtMNbUErahsINT+7H2u8PP9z8f7u5/Odz98svhGs50bzdqBGLyiWk7ncqzKnq1tBujSyltqxY6JDMmhYYKdUG/lFm2EWNR2z3YHcfoyeNzipF81t4CMYdsxZDdtv7aeDwJw/aoN3kWc3vK8sUZRR3eNa+ESuD4/NQgxJtUq60N4PVG4yZga/UY45ydMqxh0nWz1fO9Z1Fb+8YY89L2iNZt+Z6jCAP0PEBKEQz/TJC3gUkKxabhxB+bh6MtkyfdEDOtq8deWesZzdF6yYbpTIdYUbjRYUf0VKwxchRdRbCj+RHC62VRD5i//OC06EmwenXKyXQi7GXw6W34LX7asB/PwSr7vYQ9UGwBUN9GgJ6ux5F/599cDV9qWghQf/r4Xlp2BXePdhZtswAcywQbCjP9CHobvww2NLwTwWbxk3GWNWhzT/6dY1f35NFkGH+BtI2oza0DArTjSw+iNwQPPZfo02o8zz8fBZnb6BPr7cStF9o7T4yKl/kIfjwEoSgzGIx84OYtFowJgpcRZnlznClDp8TRsLkk3pj8iVjX4X5+WSPXem8b24c//sv/+9/9k0J8Y787vr2/cVdwyOIL/APfkHDFxJSpKDMDz1eqrzf/y7+SM3O/OVzdMH4Nd4vwrQpqK8JNB9JNHCtPn4emr/Dpah5AfTcN2yTzzYIC+ZAPxn96fZH/+vrt8EmMMZ9Uo8brgKTHKDSbzcQviNKmAsFFSV2B66HBlTZuV5wEdbDz58PtLZ+W+/Ph8/3N4Rb6vrqFU3+cDk7aT0/Ph9ev2Nx/5dOnj4enr3/VImyHp1WTV1fRK3ShxCob52imspRx9aoJ6fkZ/eGrw/OL1b2C3fHDP9s0U063qysSIgWrTz/qFwRb1tACkf2KgHx3GVzQYELFGV6KibA8b1PEZ3EATXcEjiWUAdfwSRAuGCHc5IPmDeSUu0UG/q4RZn9+Ex2rRLuG8IdX8CoNBBtBE7Ag2kxpRZwEajmqj/JbsFRI8QJno0upNnEwZPIlfFOphC7/JERz4aRHSANdaU5yW+KHs8CN5iVwirI6jAduMVZuPvPNl3cIYyz98z8f7u/5Jc8txhLKfvoEOq+HT6hzdYVZRTQpLxJeQYN9gvzSnS+4QlRrUykFjLUpFSzbl98D4wp0TLwSJzgnyg8Dhqu5HcA7xbZ8UKH9IYG6u4HuIk9qZBg06V4/oZ6Tlx18Y13mQX8orHmYlVxTKncCOB5FpqPw+vUV8xWsDO28fsO44ABXU9FWlE++D8c6Kp8P3zAnGWRMCtnmE7LrHgNySR76jCPFA+Z7YgEpryPmsQDnM7AMQA74z7y8YF1T5iuoMVHZbNDWa+r/GzrA26LdW3kRr7YZvLjX2FsUqmIbEK62BB3IY0E46sFCxRGam7AWf8KgYT9QLUxiaVKKcoSljHXEnGjZG1ZwG9irEwTx3onPwQeGr/6Ncm8AmY/D1j5PgOzkQT4HGZlEH8dejfqWgwnI9rkHkoPGOR/B0X9mGHVfYUfSO+ug0U/Q/zcMrG9XmM3zwvf/Z+/fmSPZsTRRlFllLLNkW+8USGG6zfYWjtIjXKXVPsoVRrnKyEc+/+H8ziOPulOYEkghUyDbjFldd33rhQVgAQ738CCZVfWRCMDxWC8sPBzhEcEC6eh4tusRsC+gmsyC1iTQ/kaB4m8Uy1r/ja5JPtpXfKN9xTcas6+v325eUE55z+QzrBqPX6EK6OrP9r/9IvGXX36RfQGFL5T3C62VSD880Lz9hdZRlPE6CrFNbhkPF4H9MACkm2DrNSvjDbDHRQ7pRrZ4IQW/ox/IaPJL+y83T7AJxr+KCRqYZ4SGEJc8lN3d/CBjgw3nkSNAX1RjX8FegpsKf/ivlAWgTAiEAOJUhhD6IAP4kAZ6heaU84nmiC+YiwgU0exPdKDn95vHb99uvv/5zzdP32j/+J38iRDZIG4DyvEpAsRYs9HXd7+gv3+5+UL8bE1i2LxEgccG5UNCFHOaAg0Jnm2QV1C4wSRIYZ7FH/S5vcMegEtv/kRl4Al78n7iT+J3HtBX4MWLo8jRQ7ibTONAPrOjP2QKZ6m5KvsJnIkSPB4xvEh5mSOoDtL468roOoRni8lH4b9MnOIX8l9cUAtkFER5xf06SEuFCH4uwHfRbm8KyGNI5JJ5o8QY/7yeku1lbxLHnCkYYcYs+WiOcQiaNl++Yu9KXo6RKgd4aENzOGI00GlfyLQ83gdmE+AHjQvSSK8AuSckNy2B8ni/dBBs9wsBy9bWK/2DsY05BfMIwGMeiT/RKyYi5FF19Dev3zRI5Q036hzyhU8Yt0FGrOWtxEJZ7p1xXoAMnqe1BHjm9Vb2zkyAo5bSFaAi1P3YQ6Qtf9IQIcpY05Aa+Kv1gPUZ1g1tiNC8OCZxrhUBu3GchL1Am1oLRZXpg5KR1l8FXCwT1InCO8ul3E5IA96WYNFQ/yyGNcBWMZS8EhtiehvtuMQ+yEHzJC1WQa2Q0mTbHmND5PnDXz99+vHX29s//XXzR6QiWt0xdzo6wxTo/VkAmZvHPTkZJgCeBPDk4ANF90hJHQ8gL3HMG6GSK4C3LcTrM/Oo6SGf5SFMVCmox8cVsCSFoq9btMPhqXxkHx9nkg3cPXaZWuM40K+4kZcnIx5vnn5/unl8wqFpPDwdoe6lVhyU8nod4N+DFfLFVyim9tyDeFFa1n4qRgKvPmmXvkPb6GSyVWj0XEbTjvuRlGV/Zk6sPQe3pXSQXjSo6I1GTEGrybr7G22JK04T+zqO2muKRvrAA35ksMNTszUOTx8efrv57ddfb37F06cW8GSq9QW3wZjjpoRAcKAMtdTU22OlC7bAusYQzUvX0RactHoM+CjcFDda4h00o3B8KZRcQbiux++EX0sD8OquhI85OTyluBRdjH6qKRnd8NYMmQ9qmHU5QRHPz1pfXjcwqxTs1HNOGlIW6nldTczttjHrTNtmyDp3ERmv3fwvgz1txzDeAxm87yng5go+VYLkPVHg9RwBTzhSI06jVSi70e/e5EBlGLdOy6+DbZlAqcdZTItiPhS0w0GKaf/wSLwtIA97iScqf+TvVIdQ9G+EFFDb5qG7e/J+sg1/tQpl3j+U8IBwj3mam4m5YMYzB+wCqXp8WlpisaEE7gfYwg5P1SZsU4esPdK+BMkjXr4h4FxPlfGkeZkNhnYZ5Y/Q1P9c64D+5MC6oaAu3wT1NzjwPhcya8xchzoIGldimGWCFzvu9PE+kIVpmR9tqeFzd7RHwPX9A+251edwDZ/zoHuF+P3poYt2QhqqppuoVcUVBbY9pWAI7QMJlKdpc8i67CUN7r8aAxrlWBF9SuAgWr6H++AjgK0tyVOAeRdxoclPIUqqN9WZrE8GeaWmKH0NP7oQJlIuWl+K8efmloFIpaF1QmjbtesabQ9X9N8J15Wg6Ot83l/lIdZEO2FQmlkmDhSL4I4Rd1GGj2JPWqPOwtoBaqK4GSpOTjOglgQzN21RaOMg5i8HD0D5eL6gPjxt0LAfmcZYyaPoFHgTAxm0bBm7Kh9D64W7cScfx1JdZVNJmztOY6OJawmHEUTEhP6EzdMLDk3tY/tWQeLqBxscWicTQ9v7hi37EQHWEbSRGOjichBqkQQxTfDLJr9CugqrfLN2e5HQqrQ0tSlQz/plC5DZI9Z508sAA2GuzbewHfhSgFiTsnWcyPiRj+/LdzPjBgg36ZRPN0s0sXB9BvsjrmuivglJ/Adj8n2wxzMCTF3WVezFdop3gplKwUyM9hogkQ5KlWBCCUUnMCoqmMJBKfssnRWpvfYjCmo0LA9xsxJnF4gsmc2nCZY3zlk/GqYkZOYS/3cjaZxhwOioWS/BO/AsLKOPaRzhNreEHnbKha6rSFhagh2uPlkdaoCYXvAvgctCnASAD1E1SNrKjRZe9JqYIoA3y6CHtDg49cMZJ0eVCGjuwLgik/AhFiVxcIV9jx1gSaB5m/d9CKiHNq3xItEDyPpiCaEhRKCgJhP70IV9bL8W0dpBJ8TwC4yoGEuqBogQg4iKLtArg5yS25ePUNesGbFKrKOk0b2cDnMUXa7B+prU5q6lwLzFDAMsUx+COAov4nP3ID5ofme+6AE+eU8VeH+uBEriEFyDiSptEV+riYv9kaHjTUO5Rs1Yhmu8FL/EmNUCKSrRP3AUE9dgewdQr3BMPcJxjli2r3d4zvwHHOz3F8IsOrMsRiGPOV37eIzx2CxAn9OqaRcSLkTlR0wzEj2BwZtgxcIXQkl32wnF+w0b8Ydr9pTRLjxWuUWjoM01pbwO1p9AVf143KqeFtukPbcBjKUGo12GHZLKFo/Sz7bDkXwjNTw8DbxkiTdXGcOcmBcBDsXhOdL0NlBxufI+VBPUEZhcEsuChw1lebebbyKsnhTvA4kofkDTK9/0UPz8yL8MK2nTQeJLDk8r4JrzKDTtRE3NtHrWntOS9DgCeaiicVrHYAtYBdVv1m4XdCzw4YsEVg95iCnBG3X6w9jBa49q6VvCyhg6DY1wU75R+QOAJcwahW2irfKwm80ydhBj/NSHp2Ucwf4Uc8fgOsLmMnk1/9GrgPpqiL7h+4F0ZW0bnfmyNUMEzGUBCHX9ybVT9cwIzQTcQlGwjDyjV3I8i2N6sWvGnpE2M8SqkZ6LZNoEBxTYcPumu4HPIIicjV5UeQuw+t5u1LgymgNXJUedhydBDZZXtHwbmGC1uFdBrX/AyJSeX1eI6zOn8R8ORXhdp4AnUnk9x8EduYgdcmKd51+BD3W7gINPHILqQWhdDpYhJtqYFuWwFLRfPLhMPG9KOV/jUsHTLplEDkXJOpiXKMjTppivNWC+pny8iRytySkmGIjuAQgw3+KB46D73QBbRSJgE9iG/+li6/BUIPojAKUUnEfA2G/pAta6IOaUdF8vQ0ee9aPArK1P0deUhp9pA64jyW2QKCwNYvYB2IMuZuqvU3eYbAbeHhCsF8W9wLuEhwcLeEIV+wjtK/VJB9EWW4hkDasUXiepbDS8COMI9rUYf6pQHP+xpcuj5VkZwId5pYih0X5EOoeJ/MRodQ4u0oLtHoA+zTEyZp/f9nNEdNdVREox/MywcXMGpiZVY5nNKq48hus8GqX0WtW6CMwBy4TtE1lvCgf84FIc1+yKwhppjW188Pyuwa8Ry2UC0y4LlwD9Bq8onnGI4kT4Qq+lPF18FepXPyF2fYQ/g80h0jUbQJUX6gGuar2BQEZmL7MAtOkce01fObNvqHEx5vFWGC98WzDZS4wUNm60TeOn5uzGgQ+DuJArHgKk5E0uNvV8oyQf3X95xkfs2l/bz3popmddxhvqQS/zRxi534oyMlUgzHj0WKqNTWcHlS0lkMu9DWvXdJJuxnnHzj6LPCmq4Av7xKOygoyW4qgmK7gm7RRDo2AmEiPYTY1E8uuTNl9gPN3oGxJaYYBm8UgULT31PpCZIsdMMwdVgpZsCsk5DNuQ8kd96Q9X59lFKXEklPvRsU8D713zAcxHDslzPwqvBed4PszWaoJltoXNiay3NXARGllS0SIXTXd0MiTCdAieqIlpqxWSU5xj+w+P2GUtqAzF5eDE0hQeLZYD0KdH+VQJBz5QffaP2GdBDljjYWuI0U4DPpJeDliVL/YUVgf7DASVj2ExgecdnpexNspHp/Hd1PZjf3ga8OHXzze/UrinNL6GBfWkXXEjHaaEQHwF2q6Z6ZfRzb+sp+pLWynYQvIkFLjkGo+BZive3v7y+zq2ZahrtDrD12TvKL4AaVWWBZFADYHXbvQt+YMckhc0HBVH9S0wv8GWDBzFt0SGYcDH+PmpVPHZiGqvqx0+k5KsZYkOXZbuXys/8uYzD0GlGGqg5Yp//QPvjXwURGDusQPZyk8I5Lnsv3tnu95jCmZlHxmw09ug9JnPjbweStACjSUC4hQKPDfzTIpJFcwzTC7oHci/Ed6e4yrKqFgbHwu90eAs3a8xU6tsyZiQtRw1MvlLHppaOAVn0dnAH//P/9//8c/4stT6y1pbQBp8oWpeB9+1iub4StZb1OFq5ESUD/Px5at9SSy+iPULf8H6Df94FNXDl9qzS6FmHb88y48gdIFK5Wt590G+bJ/iH89E5xNPNPLFyIi/3Tzzl/3SRYckD42GMJtZEL4juIM5SViu/iLgHDoUMUGiKgeyMy10X8i+X7483Hzh72rED0jJoQ9v2szMJuYEWDO5f1Gf6uJHo/CF0vhBB/xo1OPL/775/r//TNe040cdJyiD5xbfcM15FgK4vkViA5jVFgf45iv/cBRfSEwQ/7mVmFrDrxzUFt+jLl9bzwlHK4mFMaQFflijqu+ESDYlYFmqkqK+ai8Z2hCbWHydeQX4K36EAJtt7QjeyIAOfigDf7jANQX+AnGyk/wYB6QR4vod1gJkaSSiSyG/qi4ZUB7DHKEWGEE+zYPMBvEQwPx9AtVxJmMGzEoqgI0WocGBeCKwH6GWfIE+4DdCd19u/oXG0X/7jcbSl18pyJetozZ+6OP5x9PN9280dzx952v5En+yOctJsyJ+lIXnCs5glJSlY84ERZUOIlFOycqklELQ12A/RHFLspZcQ5iPaMpmE8EvOYf+0O4X2E5aYj7DiOEfomFDFG+DXWUtkFDK8KMFVB9fmk+x/7AUlxzDrbgcBx4TND6+40drSEfwQlc9Y4zpuhAtxeB+k2u8cqAXFpsD6lOrz/IDJmhvNuAfa6HmHBM+Q19ORZiAY/CX9jdg2d3PaN7ggUQzCGU5NfthkWJeKpM1mlqprSlNDVgfk0UHJfqO2xGweYcpfrwixo+eYF1GH1FDpS19iaTEYhtNuxAWJAfM0ReohR984K6AvsiAH+Ca0xJwzaFklUDsuEybC5cWC/PMBwV0YpidLUPci8E/SgP9kzLrAutXXGKDCzvhkBI/sIZfwbMfhZEflKJy7JOesUeitYUaocUnovGDfOLlO11Tuyx8b4Ll/3j+dvP9kdLP32++EV3Qxg+74YcoIQPLAt+k8J0CfjyKfQ1+gcBKYO0n9X7BeMPB6APN0bTf+QV7nv/GPxb15V9kPnqggBjzOHz0C81TiJGHvQl+XI1pctiAuTSFzxQ0OUSZNeNYEPA6gyz+oRasJdjvvt58g92xxyL7vlL/vLA9qJoNBCjOcwuucbOm+QzlgzKixVpRH+KH77ClMhPCP2ycyri1sSyFZQxLBDCtEBx8gYpCZwSRRvgJf/xgFvU7Zb/AJ9D/tK/89u07zdH48TCbiJoQZIK2APcr7Xfx42B3Xz5TmvwCP/yIToKZTTxvy7OPg8sb2CyRFDE/TXGaf4gSeUhT+ATfsjINv9B+7RMJI3tWqvonUof0wQ+zQe+nRxpMDJ2HwVk7zMaD/FiQZ9MLgiR0eFN/w46UomA/7MSB+x+H1boHQ2WCHZ6+YG6nTBIFTTXYfI/Q3otJGfjzj0/pH9NWIF3/yVxPrebYrHA5sC5HyfhP+4rXoD3QYbdb7lk75CGYOUMdyBhhfQTMZR8w44mK8lV//jmpP93e/Ak2QjaK6QW0MT+/kA/xD3DGpbSRCcA+kPnZHtjn2lK3z7kMlW00ib4FzEaXoD089b2u/xm3SwAKhYrvifmKf3WP+gZ99SfRF7YlvFK/vGDtoD76RusrH7pyCcF0T/qJ7yE1xh/48ZyBGH1HeKV5GfeWQKGp8TVRiQuG51i4B2hiHSYeO/RS06nfoU+wt7CBjYC+M7vSNQeagynCMl144aLKaIB8lAtKStFljCDrC6+9FKa2xD6Dy4NMuGybwGYRtG+Rs7QyXnx9oca6uhHIv3TtjOEHTTaWLmiZJtDpBsBIjPAfkVK5gFIjpKxaM1dMf0SqmRMGGFey9rIUywm8bn88Rh0OlFF/ND8GQGKaA04H/FoCNt4U+IDEfnjH+L8twhSXwKyXweSNcqtO1AfyUTZ74qKEPWqKXQT8vf/cf/JEyhOeGsD3nuIpCdZBKxxC365dqBzQgZ/2yhUZSbBfMmkBfx1DfD3HrGwR6C47POW0xLABnrjgJ1IVthGG3cR2icYzI+w30DaMZkK7mHVq4NMAs43RyMA+BlvLODLbi7mFEtsYkxR0S331bfR6U7i7kS3oVeYYtY3aZQb23y2oKcvTSOcD3ZX1WIc4AXawsjIGTT3Tc0nf3SiSi9vtm2doa6OpNdgTKZnFStk+jCjCWq3FjlrwGpZ/L1xHFxlbPMS0I3hcNIGfGKV5Tp44xROiLzeP/KQoYsrfHXCIQ22ZHl3b06bMDy/wKwnRQeJMgGGFsfVA+xt+6hRpGqt4o9h+LIr3QVWgNjpULh2WKyNuNnOVeUFiqM3zHSnNT+BSmp/ExzWVIQhQHwEStFLUSrH5XoiGXQQwP00TE45kz4CERGeCtNCUgi8lz/WmWH4oTK5XIZ9EQkLS9+IcUkiorXJdGC/uHbqIAaWWRv+zTyIOsp4JtyASGqyLS+EexEYl3ZLq+rqC6HodjX8yXMEIPoanmDBuJt1IDz5d++tcAfeD2UT4k2HNvit1dsJMibmRA9bQkj4dpoKSBg/jcgXt/saRjRNZu/MRNB9X74OJTIlDWJaPF4sDWq9FFQuOpN0ajrbbhz9g7Nn4Y+ERx4C8KmDAhmutB+AawBxs+x+rx3l8Te3xp5VjXekk6aiSdxIKad+82EdokEahFhOQluuYF686tHvZCpN2br0ZWldrYTREF/s4m+l2j0PUzw9ah4DqFiZgsxioLkuB/sOPRGGj+/Q7p/GTE+hTRmzDJpMSe+2COoj5AYIPOsBU5ywmiISi1BO/bAOTdm77IC3StakiJscRMUuupw5RI6qkwB4FgX+kiPsU1TSmFz64ch5yQwpl9x9oqIJ7mynwJRFDtDT1GhyLWTMDbwD2QljEUnXpNH6B77DjGNC4+ni2+hc56+Pzk3y8Fd8nqfaXv58FpviqxC/um3J4SuGeAiYLzic7cUwvgGRLPcvrwDWaVI1KQnTFxO3Og0oC3TAGPVCJxxifUq1FsQHFQ933wea1UX+pqBrkTRaPQ2DU0QDCx3y6BMuBR0hsQxlv5EhOqZ3Csod9Ccnm0m2BzV6RALMhw3eDiTkKDL+oZ1CgqtfA+119cDwOiarOYRbY2SjInEj/NOdZeOSY+np3EDpM70noIzBPyCCiVBAdCCS6zSX4iD4flurH9T/7j/dQoMrQMteU+HlYRCA29h6rJEHGWRhveo0/YX3Hqvt3zcKeiPla7VSJaHRIgi5fy5BflRFAU2NOh5j5cqlYncs4h1t4myG8SNpFWI7TaoDD4ZcnWjspyME67SMpZr8bQdUsGktvwMbs1/hn//CqA2gponnFFNZPHvxvFVrT+LPMY88ShRCQDmEANiEFPmihvrXYEdrqyFqEEt5AtEj8E0wEN0Qds3AC1jS5IiLzTEcLDZKsA+iZsDjuCnTFTqQw/1NUHmMbjgrnWPYcKteFzOj4M0tC7uLtZyF2B4BLmb9RpmPcrmmsY8RXTZo+3IQQquCXSdnPgHp/rJkKUWm/Um2/FJBPEBMOanvbu4C1zbuSLkHQ5lqIqQbWJ1kYYmvuXyAyFGhatA3aKx7DVOFTMf8O1KEcfYHlRGeq0giUwYMaO0O+5oiB/bQhpk+H96Z0bXlCkxyJHbtsd61y7QD1FcN8MPXFpL5jj6LbzqQqEEfSAomb+PQpymay1KgmFxOTYmzyX/AEif7iPv/qvlUYkj/QoWhiKm82P0B/CqGnblqjY5V1euoIcyS248OZ0HeI+TCErzWgIstE/cIDKoYtqIIrVRPsOjw1VPnbPj0FK38maNMR5WsmIruCmePNrgXZsNRt/mbB/kjBNwfIEn/wjQHKJWMJo2q2XgD+W4MnYC6WlWa1LG9BGNjmJMDHNKVxi4TXSA29XpNu7NPP/EN3SEhUhvTG2G5JTk25JuUIeesTHelCXKbdvH2rpR2ixkaz9t6L1F/oMrhgHeo5cD1QW6WLMPMW35FhPkHAGzb38skAPjyleQdpWyNn51DK9TD2ek2pLzoUW8vhKd8AP+EpXOynxDZ2eMoVHNaSKI5UCPlEif7kJloyJEaulSJP+FESL3rDIjWt7gRe3NcrOTkN5EIk94dH2keSHZ6wrpIYKOtgbiCRAAbmTkdMlxqzD2x2FiqfjVzfFConP8ihWSmg3w6YBOj/j4sLbX9i1+3osQ+Ba8g7pEku1HqRmZ7j6kbRcI6ExY9/LhSLnC855kU7NMXEzbFOlnhFX8mcylmnAPtvubdRnEj7Y+EyxbCERhrVPgT3SdVYkbTdK60iG23HsY/3JmbCJWtYy12qwH4WjuBou2MIB6jK2PhvytHUr1BPuRjMMciGTcskOtszNsF7LnoRnybnXhbAJf5AiLKTW4pyHPENE3vqqn4CmQwKeGJ23TFBSygIabBKf3l/BULHeG1uAp0tEhYugfLdJX47FUjjVJIF8dBlEXxARbCbX7vO5r+6T8a41EoR04PUDw7YwYKh2iwQ4liQpGWUA9dSpem8ClIWyG1jV+VrQQcDphZ6wVzZ9bjtFlR9RBxm5gioqsUL82cdkNW08oZu16vRM7dx6eMz4Kioq9NQ2awlK1mbodde8wI72vmpYL+z9pbKqWT1KsQKSFsAPsQYegdsGm2t480HceOG+U4C0muBx3ATvBx0hXyKKCF3KW5EyNnxMW2MM6Q/4+P6ej1XmngrIMZe7B0mJg1J5tcC/bkmvJgcFMueSq0RBCxfd7WG0rKRGTQDv8JDYqx6eEJY6lnZfmy19HLiYTrHNx9X9zAV0P+kLPsBb+rV5jPTLZh1b58LtuWHiBX76uZ6D9CuaUvsZWRJekEconBMU+Co5O+PA372wWFzjWGx+x2Yfnj4UZB2dWu5n6QwHVgEm9Qt3ok9Mne4qPEcrX1r9GXnihKoYd7UpJsYHedzJ9Ka3MC8J+M8skjw7xAwzdIUbpU4WmlQsK/2O8PvB4vU8xUGfkZGbJT86B7XPIHKo2SH1FqRoqI3NkT0yhtB2hbphpCf2KKkbJikHUdK4vjyfSloSuRFAf+ihYmloin6nMOAsqcoXOSRib0JvNCVpxj3wm+W9Jr71f+w6eUeRgkFZcAnHN5C4xUYnQLfBG5hD5sZVFl12Z1oO/TFLNJjIC/6yPqpPH0qGe3hKX/vF4BI2xhmNyAoOctc746dipjuMURIXuO7Pn/JYSnmsUf4CP64iowGgY1CiVsIfamxBCNr8ZsDuqs9kvmqvKNKhVHGRj3z6Q5qCi6PoYX5sw3MINY58+gYuUg9Ux+XTQzZS22k1gU2FTNkQ5wPECTFf3KlcnSXmnBxTLZWPmmktR1Oil6kxV5nlU7Mare8DJJvnENwB0qwKs7PAOhykj7RQ1ZQfPFEIQboPZFmTe5mvJR18eEeb4BLGkU9TNZc5sky2aEdFTPUdpWUXWP+Z7b0wofLvKjICuKXeFF0h6dcUQLqS8BapDRQB6CEHIqV9rHMwQRUlhZZXgLUioFRXTRweRHjHoFi1bneu9Re0IGK0O+8zeWMoivyZQ4ueRUG2RF7+ryHGSA3gnWxS0gDbFw7Q6ubpGFTz14nRlVnq802TJoo0c+BvW9PfAys+Ar7gtba4QoM94bJqdCQpjU+6FJ7Zf04yCU/Rx+jIrHdXfJ8qfOpgxcRTW9g7vvagUS7Xkl+ZkCLGAr6nCsgrO0ryCX9KNiQLByiSi15/Aa59dqa2+SyFeltUH5E6rC0ojyPY73iDRGF8uMD+Ki3bZS0LjcrZtzpV8fhfKhTeXFAODA9XKN3pzaoXU5Qy8zuSc6Kmwr+7kw47k61MkCsR3zv6cvvN0+PXzktuSKw9KUKr1FI7ILQClglY+yPsS1rhUQ5ksKj7PKG1Gf8nYrSdwY7PM3A3ylHSvuTPltwUr0DZx62AjlKP4KjHBUn+PYQbE6Zv/g7fyk84ofTHvGdp18lcD5VJPUhCrRBX0l/YeyJfmtiTmotEFjjsRfaPxpBH5tfzD9Nx0qAbDFpBdwpMNuZ44S2inAulN/xEc6Yjd2jmA7z1BaQochh25lNqOy2THIU+h7l5BFIlLzJDVeOy+w7VUVJ5xyOzlkfB/y0IOJWQekSRWKgvV30hmjd1/yNA+1p8GNRePoUh6cyH1EdNLJp6CpzwQpao+I6hgLsdbFe896Y0rSs8PxWProv9bxbLcExVaAYfS4B6z+CVrACXPGbfli/yixmMVDyUEfk4iveU3BRqe+JnRi2A0/du2glm+NrjMcpZh+D+IisTwitzSt40VGljqLmx/2C7oQdTpKFtNcUYWKCf6DgLNvvxhv3z1TLwbwJ/zTI+LIxJvEMXelbzc1XtOuKrzSjXONLEZQCScwdiGU54Hne5vpVFIqSoh6lv7qTjBzWhnXKJ+OqjM9xFgwFWT8L+E3BuHzFtNadddc5ko2wOBiXbD+R1DdkC9oQL/9E2xLfDGM+rnFa5Zi1//jv/99/+2f8Wj9+nR+/7i/htQmxLAtU5/b15pYIPX9H/dubb9+fb75/eyWneuX4EzH78YpXEvXuy82fbh9uvnz5QnwpvJLwxP/H6y0FrrIP0J3ae8hoIC/kQ+dX4nfzCT31THy/33x7emJ5SWqpRMCVNAuNvVjzwNNA9hCYMAlQh8Kz0yZ0DmPtMzqmsODu7pb8lMLdw8092fTL3S83d18o/UA2/oWuKQ3nuYWZqRl1VUfdgotPwOCGnZ6/PVK/Pt58ffx68+3xf6udxG7PZK8ivBrmla5BzCFaVlkdyHeUDC8CROoV0oC/Wgp/t6CCfyhCQA6ocxA2CUDYaiVSqNjgMoSpGFCyQCBajq2dcaqhFTDHcL9QwKYEulncHsC43j9+cOD06zfyX7ISxCfbZVrciiml7NUV1owCUK/DZwr4+6HXJbxQHv5SZEIYVAcB0gMaK4gCIQS+pddtpFlARUE7dUBfVPkBGc2hyM4/QOzHp5tnmqC+ff9G4YkWyO90/ULu/p2roW8QXqmdpGl6oXzMfjxPMm+DpI2/XJkUWs8uN1B7iLeu0JGBcIj4VQA7cevYHTSvmCBocktzzReav+9+sU20kBI6GLRtXwbNUM+C5aEw9IJ5m/1FbV6pIedofEcTmtVju8eJTcVAawt4eSX5MMc/vyBH+uqVxs4LxTSiuKnUZk4c66wTUF8BNi6rmIwDMUptS7U2yoHaCD/UDyFrjIFbrLtUidcya4EMCuKDMXziWKrJpFMsKNlMmetQHvk96oM0Z1Hf38LmKON+l85HP1BCfQXQ+Q/EmvBMcw/6gOd09AFMoQH2B3j8IOYrA3KKnBzAPlxX40snZ40INkdbWESZRCSA0cnYTTI0wBrAfUSyoY+oMzif+4YqZrTZzlQAz+YE5ch4oFTwreMQ3jaWhUcdRn9VPfgbjaGHX2jO+fL55hfa3/zLA+1naE9z//AL5clhGVTmFnhhSKf53DQJK4A3MwMC7omwR/UAOjoD4/aTdWCBlPmrjAWsBM/Ptzcv3zAGnmkPRYHS377ROKA1m5YSIkY9ww57y3V54Gl3YEuEMnTP6wv1F9Z+WtTFq5+pBa0xNK4wcl5faIxRuezR0IZGBqXlCnSIJ/KYGEYN/EcY0QxBYiPc6bg3L1FZYlA7S9KE01AqlaQH7FX08JQM+kyLa7nxT8apuJMDJG4/k3dRvr2ZB5/45YvsgbEfFqBmjBVcbPwEgfwVEKnLPRHUxZjDj2c9PdI+gvYU3yl2E1HAnovbckeIEWy+do0owXNpyaG+x5qAPoWPIEPyBeSPPK4oiTItx+rnY9/rRxtZg4pYiryGtAcFg2hS/qIODoiA7NjQ8vYi6hzpEcCbxwGn8bKTgTecYMJ/CZG+Tl4dGRpbVq3YtRixZytl3EblQi2MJcwBXyjwnu/2Fykn4I0e7IER454f2ZXqYR/GU6CmBWaEHqBR0QnIWzRQ0pWWmrSexZx9BD7GQnvLK3+huJrGZDyuoXWSKLDk8dhFjLsLSuPS5nN5QwZpujtDHqoazA00wMVln4Ctm8RRzudnmX8xXwFOTaOLAHZRTQsj2shHuaLq4xGMR6DZ9gPumwukIuyyB9hnCDBmwANrMcXk+NwvNM9zQCZoM0+sAbzo89rH9aixsXaSZyGojUNyXFrYBIRKKupuR4P8QQcYweYFDqwXzg9QDsNogSlLQB3+Q3uyG8fI06C1NJ6AaQrxQF6AcYgIgxIJCuiSAm2nedxfARgrIssf/vrp04+/3t7+6a/lCdToR0eAgcuDF6G8G1KCPK3F72RgciE8v5CbGN/n011mEeAbA8Bb5v1QvXbjUtsz5L0jbOLle8IQwntKO81LXaUx9R11Gp68e3585KeJX/QJVJSJ8FDclLeGEq3C+cWGHY2dSqzAfHEmcFJUsg52eqsKXUufSQBWnl6zMSUCjXXwEh98En0MHBxvV4HZRwwkcxfGAJ48/f3m6Xd9+hS/vI+g9dBn+CVojh9wEyf9uPoE4lqtHkfbGVbdAGqYPnf3dq2FJ2HqBcpsJi/mujXsF/5DDZfD2B5nmVXErhYMknab7x3CC9Nm5NZhVnjNzvqAjjB8EnUTxYjnjeWTCBEZnkPxaYwH/Nr+A82rNLfS3uaef22fyrhc6zvO76C5q5q+UW9NqyjoFwTZ+9Ja8mR5sk9G91kdq18B11aG9vSHZxZx+MhEqT3/oj2n5anTav8tTQUNcVzZGlYjyxsgbT+CyGM68N+u9gT7+iLzAQ7IW/SHvfyuAO5HkkOeOkZaCyqYnhJlgP02kbhmBtwtnIEZlfe3/AwfW7oVzDXY1g99R8OpgvkFjS6O7U0L3ttq5aZJhVnZT4eDytht1xx7iGtfUoT5g5O8jnAGX18CzM6WelP85M6CrrC5PJ+bJc8+SZetfR/SBJkqO6CnUBSPtQOLC9ksodsiXIA/FLFlQefxtztoW3weieIXipEPshwjybFeNMhzdwAEYliAzf39hmsBbRuMhcvnrHXAB9UPdf0SqEK8uLGr4hr5UuywvCw4qA/xy7AIfHiKa2zO+fNm9A9Dt4o3xkcdDpJO/5yWIBtgoomWcIfFDmDiknS0eamCLjrkGCIpKlmjTm/t0kDFiBKxftqZ2JjYwRt3qQfJKzA9VQN6KbIZsEEXeWzSTipNUHSxVMmZAKKOQoqdA1HU7nUJPDJWUrz1TaSmrxD3+e0FX0VSDk5538JVqO8+4/CUbvJxiGoBT8Pw35FJ5jhMtxim0Epe14aYim35uGQfZD8sOoWqh+HfptIFemn9nvxYTN92vjTZDZBRp9ah0gSqgJtcDmCPMUX5Q5jwl0K0nEN4mZmMMwfNqyG9ZXUyWJl9nQia8JtySYidL6tOTluOS3KjmZkztHQcK6a5BDP6J/Id6pcZUYHlMiyZDDtE9YKs0gJk3RlKdVW4D3Mg/4IvUcw37Pfysf3PenjKldTvCvbrGxFcOQHxE4lKgGxeJtw5kN3N/Hjj+eVZfmEev7bvawkFPuSkbkM9gUkQwjNiAeYfHkWBRgz0wmVc12J+FYiUi7DKIMBEPJFAbFPCCKE9HpiAy45ITnBHDWP38zyE2FmbrEY8XmueFb0DpG/QZ9Sb3G9YXvBC2T4RqnZFKYa0PACQUVI1RQJlsCdbQahbsI9zaR6JCQ38FXoxJEhlOREde724Nt+LUASL4iPMMFNnqK4PMgn9PQjBsnSflML9+m0B8U2FN0E1hmts7xndzB7GkFKZQ0AbL8H2g25wMIPIQRroCsPpQgSxplu624Luh9Fsw14EsVews/oUfK9NxGxtLkHLuA5eg2KbAog385uFFt4Kif0xj9d/AfCtZq6QNzlBSv+4CuKeONOCgbCvFUNVSMQJmBqRIHbssdWuR/MjUsA+Ilj4ed58lM2bHJ5SBoWWkmZX9vDk3CIfD2/ouyOY3/HNLDknOySl+YYjOOsuaHUZ7DgowpN3FL8grYen6SrR9nbErGwPTjS6it97aUBSVLJa/RfRdgepZJMI35ChE1O0+TLO4rqZaWKLto+5rNICDmq7E4v92+qQ6aTmilYr6ZGNI0RjbCcAXwBxiOqTupTJ2NP+06dP8V19fPiE/lxh917YkA3FUAEHBuynUEnzzoLe/+6E9E82fjfJ1T8d32Hu69aWPKOreKJRPhQwLi3sh6wXOea2FkytOu/K6+EEvud7i1rTJ/t9sDF9bDxeBuONmOdPmjv5aVOkKcj8KvOszUM1rugImT08LxRCBApyjvAs35FNF/gtAHxU+xHrh+6PUc7zRyZ2yy8coqI+z3no4yZIJPRHSFUhe+YAnZbWmHbBiJ6inzgPw2SHz471GGBFlZMB3wDQReID6E3JLOJof7s+O/WaYEhJC6r954Vs6+a1seurd0IrxIcQagXHBD2qXjtaeb+ri4StFebDKYzAecP+/TAz4oJ++dS3d6D1I4vnfr5YEGLIbqYcYaP4H2iBvrBgkPRkiR5A1gSbnr0L+43QdbAkb1LJBDW5K3lbR4RtdD1sDRQuG5INlgRVRFn2tCvwA1TuZtDgsEYMGwBANm34oSEKRMmf0MHmgGILlcrcNOGTW+WqoO04vxbeLGyPmD2oshuJCVbgooa7Hb+5sMC7Si3TEJHlQR45KHqkGwD52DIfnvKTFOhnUxyCm/AxbvMC2qzmGj6EwGmJMiq9zAfBA3WErii+M3ew84PgloTv4c8gfYcE0pKXAXaSzbgJuqCLGfdnxh4V1H6NhTVegPo6/B62xrjAD0nxGwv8NGoRRt60QLjnQ1Q7SEWY8fSu0XgPWqrHadSU7Aqx+CC98IWkfRGka55+OD/EDEizLZFMX/N6FVkC18aLDsN6HLe1c2S1hIq82sG5XMvI9/XRy9p5APkz/kxFkouQMU6U1deODGFIZFLF9BRWkX2YI83CUbrFZQMS0xEiblOmSomNTaGoGDisQNuTUdwHIhnHPpu/BVY1bBHVa32B91lmBo1rGyeW4I4tN8Qy3mU+uwS5N+QwVjZXyo8oEo2HG/7YPp4+vYeMlCl1RZ+phNPCCcBXkwbxeAWSfhnySSQe3RTz/kmfOOX1goLFT1TGT6OicumWBhUT70Fvoi/MxwPlWNr/EpixFWLzEjuaxrjs6VlbjgSebugpCo2BfBvA0oP1x9dbvS5prfihIJr6XM7jlEam9hd8QvbVI4sgX4L9cS61y1DG8p5RSPU15rHPF4gt94NgZKIZoMJRNT6Y+gV7DGFKFGV2mZGb4YXGWKAxPwwZ4UgHHmgl4lbACLsIx0RXlMY81EdoZI72BuK171EbglHMqjUuNEOSpWYnkhb5GQ+/no0oXSXpG8L47tdQbJgANuM53QIuMd+TlTkNXjEYNN1m646k5eXXK/N8Re8gTK4NWrVdJMUzh64le9Yl+OUu0ZVx2mbfcriEP2BR54VdOfpA4k4eoz08ZRJ6cMppH97yGk3q4O89tYCF+yo6LsGl80QDMwxiN9KFMNPsRCci7EYBG6d7uungDSUZEv4Ke8b6SFswxLR0Jg6JnnjT/8gHRU/6i+OU1r8CS2d5CVBkISC6m60HLZVW7ktQ69AgKSpZBzs/ERz9hUkFG1bcpMXFsa3O/alBpMG4Q7DrDbiBF+peGVCB1diLI6K7IZFIOmELvjnBIaoEWQANJS3jDr0I7YgXD0B0Gl1OFL5IrQartNBegnhdS4/z6IV90y5QVysir1JJ8yVek4LpOvI2VZUMPlfE9nkr1Mi4gIQekfK11cIKVnItz/CsY7FFxuEY/IZb/a1svCI0LytqUFkFFyPjen5TwS+L4jJz5c6dilOUCjJnNUfCGUobJ5GRCT32noA2MRxBph6bsSmwa8sWHxZfrqCCmDzZIWoVqGYbWsATcm/IYbzkAOzzzcM9UaX0Pb7vFIenRKw+PBXIzV8MAb1Ya7B2FPP8RgwRcoR8Y0+G5ycKn/DL+vLU6dPjy83TEwXaGyPG1yDJjVTsDdCKwaC3uHeJDzcqVxmezL+qRmwpwa5TBDqGjq1SBwkn4+RqutY2Uqvn7Tna+Vb4oY8s/TEh91jQk7TVmPcR8BXE5At77ADUexADjCCGsLG8bzRaa7SilBn1IuOKvhfjKJlLRDeAxhl0TocZJRpmJKjkx9qx1R7QzKEpoBinlWSMY5yXWwXxZO2TcBGOGquCWUjG/hDRvATY2/4yxAMpozpbXXIq2sZEJIiI8Zj1TJgUUaKRZG+DKMkW9klaLLg9z6Nc63AkfTviZzIvHUoG0hdjQCfKWWSjVy0oew6S18IAkcUusZVXCrBbMNUqko/w55BNAIIdIpBSGmPk+Xdw7UGx698d9m6YDGIvbQv/o4g/5oabDXJG3hjzj7zEjWXGC3kSWBbuVxyS/n7z+IQfycGTpxJz+kYOT7kNd3pEex0xK+uxtLAsD4ABrRmPfeJOkdyyMlgN7hy+ZMRJpioglM1whrHA8lHzU1U6FSfOY1dG348891E+XAk3QH4LxL6F+mZ1S9v1RwV8rPUzzCkU8AMu95hXZI7ZhEw6B3DQRto92gOb2Od3SnNK2vRVGwb1r+PjEEYCpuJuOr4WDvPRDvJ+2oDbLxiyw6zsQqzoeUX2l8D2YTYWpr4Rymxct4eoFZBn+ZrmA0YN2YFqhtBEr2n/cv+ZD03xY1F8eHqPOQdp+WE+q8t414UDggRhyIaY8p/wtGk4OMVH9eUHgqQPfJxacCWMVqEZVZWrXuHnyiAGJpyC9xc7YJQKRUnlVJJcz8pb6FTQIMkdiI1s8gr2C/YP8ttax16D9wb7ADnL4yMO0WXuZh/hhFZi6BjeJXrU3dIWrw4YnQP49Z2H2XsgmvAjYkW+pM6sWeZi4pdIYf6iRFJJ5uScMua8iPgNJG+CTKkLsTR/7tUznwQXAFlkvcXrcYx1kjd83gMLdj4Vpuc+vte1zkSWCeOle7P3hKplY8m1ZLktKFITrFs9H65ppmJWNsan//v/+R//yqmN9mU8UUL+fbNe9LKEEmPDGGEMdvr7fH9z/9tvN//913+n+Nebh8/yUdd4RnR4XtkD6ICADQ0l8Mvav/+v/5cPC0UP3cS4ThpH4T5bmSIT3HwilDnNpvkWWqewTeP9w683v/36G8cPFPPHiClfqjeNKugmTmN+wvTpkWzwePM7H6J+pTwUmKjyaqgop2zq+vGyKSEEDmaruBKTLzELH2NzvWqEurIzKDXaqhsYHYqO4JztBpWT9Ip/+D0leELxigK+NF1NdwI/rUA6oF/QTxHoKoPfSGumqq0kG2YT7NN2Hz6rNDWPHRxnfTdTcWefV9A5jccXhQfMZw+/3fz2b79S/CB1yObyJhPNLfj1/t//F91cPzZsZ0KMy9Z6blJLfcpq8CyhF3FegkuyjvwUGHQlH+Q8qQLg5o+heeauhqObsIoOmDawnG7D0AoABHeCOPL0F40d/iVsG0cU65sNRoTtoqkW9lSaHDahPuyjebAZJa3OJTD72RiW2NKimHdBpvsQfeXLpTXJgGB0g2ZFHwOw9jg6m5muGvPrGE47wOfrrcZ7MDWW+U8Czgy2CTK14mXtV1RgE5IIfiCqNh2YliJPSNT4VQrUDfRMLvlq4UBP69TVZXwYICZkxaEp/+geX2N+lfnG5G9dtpAw7j287SLK3Na3y+YDuCXP87wey+Epj1myHfsdJdV1Cdof/ErgRE9TgIaaYhropRf5lX3+Bz+tIBmKQqeo3tKeg21G4TM+OWHXHIOS0irEBc7fE02WXEFujsm5eM/J36uPvIGzNWzUpfmJ5Ad+Uw9flSNpWaOkvHC3eAJt07jXqeBuQ6AEDk9lvcHXOmDt0UMqRisMEtCrMQTBbAkU3xSYawjdUm8T1i72hxLbs5bHmq3kO6SpkTXszdJjxjBtL5lWVDfXq5ksM34rOKpTOibrirOr2OV2X4k9zMPDvYwzuqd8wPxMbDBmv9K9Ie9p8QPDdM1fQ+F+rAiDqphnZKgof1tW0Pp6BS3yOmskK4zWgHYvFhHHomMwpUW4nIVpw1Vh1WIp1kdEod8hh63fs/FqJSmvBK7fmOR+qNytDBWLiQ7WcOoPM1izhEXWxyNU3FWnfC3p5dwjeXevw41bCip3EL+ayxUdrVXsEHjaL62YQd6iFlFgeyZ7EanAKE0DkQZtd/I9h5nF9rv8iphSetH6Ae9P2XZ//MunT//5l7u7f/qv8gRqXbeC00EC/8TTbzi9nSfWABtg4ii2eEdUihB6p3tvhHlSoGPADnIsFrNimTJ9EOOgLQbJEwdBjEXwqxye8lOolMZ3dnGap2VtU6PPiZiXjpB9Ws13zgfHveONu7XtMr7WxdInAURNxXJJCutCuQd285stBB/Psy/o1plhjrnfHBU/YsD/dDOIcfIkP7b2QoF/dA1j6gWndEhrkwux1w/W0Atncw3PJ7yZlsOMGtuedPQQ8bCPvrNzQ92DKu9CdsgV09voK1/qotP2E9nms5uUlY3TXuwyyhqmQkxmMm/X11mx/a7+gdrmIzr5VHOQpv3GKMF0j93YAJecxQkptLGA8IBYn2Cn+3GiLR/Vl4/rl++zxFPueOK0fGSfGkKOwwvEOvaygD35YIzMjLQdnmJfzOOTtlmVzVvw11cN0LRjW5CEcazYmKCUxifDHo5wrPDJ6tTKlBu6mXEIA3awA+uOckTqI24Op7tB/63BfoK9AnxEDk/lDcjL5IRn/Ez4uaT9oPKuCJXUOaIL3/+5ixZfxVzEa8R0oRCs8X3/8To6PH0rpFw1s7Ky2tzWAGuHuQDz4yo+2AzJeB/LH8dRG16s54zxhPhbHJ6uwklG2pou6/k1cB7xP/7b//l//PMrJTjQSxVuKWhHYSLlOrr/eX3+wTGKOf/mlgP+HEyAAmdJ2e0tDfIvX24eHv6F4oebOyq/vUXgFqzbLRHEpXC4Dp5F6JtvP15JV2xmvt98e/pK8SPp9EN1AuTV4ygUteVrCxHwU9MJCOXE0RI90LdoF8JdpAMQbZ4sycu+3H65+YIbkweKfyE7foEtPylr9A4WQOgYwi31JeW9kADfaRMnP4rz7ebp259vnh+/3zw/Ufr1zzffvn2j9hDSQisIcuEXDX0OVNaE2BppygqgK/MtiSiBWhTon12eCZiBZqgpC23kQdqmtK1KsDoZl9euo3N0QxQ+bjH1Gw0DvXHkTL6plHFAtSjccT1KogLyYEDC6yv5Jvss9Z/ubBBpMeP1Bz/fAWEFlIxSqyQp0AXmzmuaLsAMakHZRzmQEn5IxTCQwmjCfqZni8DLgXYVjFBbMcGtLT4kOTXhrvok1/z66RPfQL/++HHz7TuNC5pXnp+/ydyCuSLgjniiVSY6eQf/US9rTuJPU6BdFiAwRZIqMZShcqT5mph9JufjuQQBf9bOGlLeD/JFhpL/QWXI8SoE+PMPm9A1fKbAtqPQmMUB3xdC/FLBcl6JAJpXNVoBgvvIPPSDpgLSFY5OcmFuhPCfXmhcsSzSGLbHn1xVHFgn4JUURvqOJ2ikyWZcZDH8ZeC/C/ihgxpj3WKRl2iS/GDxaoOfdOF5YRrIXtT0FiKRj1aBMjG3HQ0sk4cGEFSzSQpJiMk42LwXsjhIE6SoH6gc+luZUlHIGK7zZDHh/UtdcBnAfAjyBX5NEDOxdwoyZeIhLwaBKTMKzTjlzla7cUxZCOwy9BJlQnNEaIhAbS15S/Oe99Fm+HHzhcbDLcLtLzdfvsg+BXs+fNUQp7nslsq+8PUXmmNwePqZ8nks0TjCsseAE1CWAW8My6i3MAZ4rMBvKbi6MbaelMDc2G5iRzkIw3ik+BH7Kdo1Yu6nOtxLLlq9ERSpMftLHZl66UXDMwXO0iAvKML4/cFz6S1koHmArEjFaGdyFpjqYmvMR2LzEqil0o5gm1EBx1rX8lGdrzTPEejIbtCgPkYZvB9BknxfngBBPchgVBF0kgAaFgDmLaxH2Bt9uf9y8wvvdcl/1J8Exp2ZKh3uEbuogWwKrUpngQ/ZEX480376x82f//yN5/Dv3+A7P9iHClQIjsQrbW1pYTOhaFX7qvUtxzTvL4Or4q4gQJ3E1qIVFEly7JCoIBKdEW8xY5bSQAOyoVwwCglNRRksmItdCtDqUPev3Lw2CA6M2lwDkwuyQ/VyWTK5fhx6RAvz3Kc7mql4LoaH/YlimrfAh3xBHhygmBz8FW8MUF70NZzTgFeRSoAxH3kzeC+GxKxMUPdMAy6SuZXErtGQbSFv9oNATl/8H3t6uY7AKEQrLoK8wZYpyDawq7ATQY0977vJxh70jwtNRHpBfeSjT9D30mdkXY5JBNyYZMISlBqHGTBnc3+t+LbJtlXPAN+kBvJaw0mgzoieNoLlMxqbQKMBbVmT1uG8yfYc8WuLOnevzHzfz3uy0ApyxhAJIk2h8qXYdi8Wm7qLzhqgCEFF5kAvRTy7f5JSk9tjzhcQCYXULSGUKB/L4eFpc5VOfHIFf/cLMqm1ENg+6ubmD3/99OnHX29v//TX+XegYuAgwg4AkHuSKbRmjTST0NKD9d8QRSykRkK+LzqTYPKlSROBJ33887VsuD5DD+4vGFefhtC0BbzzjT958hSHp3hqDh/Xl/Qj51/fHpVuEG2AUq+zxhomtK+BTErL63WhvtNH1A3oVhRzv0pyP8yld3TjVcy0g39tBUOSazSLCceI/HfIksMsJITk3XncSD/RmJJfWraAsYQnUfkjelz7OA71f4pVSYgjmGKuwVX6WPjYW9qS+ORU25vh00vnYcWRVRDegB5EfDO3kLGEFbYan4AV/Sa4eBjsxYXymk3X++pihodw3JPOQtKzvP7LXMXFXGXBAxJlYP6t8ECDAnsRfpLUv9NUv9fUwwMH9CcOTuXwVPYwspdRhg2u8XMW9eg0xokAyhoHp/ZxVZ778XFsil/4yVOpU8TMxn5NO2q0pR32CTaX2liQHcIIKBuVz9op8BSqKtWptgmtGRrIXpQy7KO+HbGtuVL1dweBv2iyhdHueLwdXE01I390Hz7DYTZHiR1W5rtR/y80TTCT6Ry8Y3fswAeXctK5VjLr/lg2rkc2gBkQ1C3MKvHhefbRRp64L9qEuVzmerOyFCLHXt+Xw9MTsChnGbO1vKtmc3EbsXnt1HhPF2SgGUpT14TwmHJqdPxbwU+n1lu4A2Pg3Luxt70quFPPP2CgyB+1pReOUaIJ3ngjiQ2izhDzxd+gQxh6qC5CiaC0DUi2FJfnzIshWqmaAmTEEAG10tkpEGhUZ/VDOzXHJtp6WJgwRSKfv/2AAz4Cp+VVAzMynq595ICPE/NTi7yBk0MeOTzVg9QnOTzlIx/Uww6Qd4EIgMVAzF/DvtoE6GM6XXjSsiqt+TjQ12+docemlFjksMBxxVKbFz+6tD7kjUmDftz1dSLMfa1VcMG3we4OHyFIbTRb1RNTOHskOlnSzDlCEzsW5bmTxsojfmn5Ed8bLG9GyJhCLfqzOymFiDrvOwA1+lrb7fagtQD8kr8ChGLnFH4FQKYEvAmjGRGcRy9kD3s62oAbX6ECqnMdylDP6xXK4t0Ys2LrWDYCpDC6MZ6NjECVm2xwycVeBmzX2k94Wp7ICt8C2AJog9jSRsOacSjXSMq1ZlCHnvk3gm7xQxgDWpb3lrRuMi+mULXeDjP/uRDWT6ZTGwK4OxGHpYLXDcr3vRy/EizhGRGkD98Ji15xXSpB8iXc8ROmn/nQlMr0oFQ+ti/fV8nhV4S7m19/vecgB634fj05PJVOF14OHuapkBfB5xnE4M2oMiU83zF7BD44faKAw7DB4alREBgdoC5hu2vg9haAmG5gN/xsL05ItB99Q2MZ3IdxZwpOeWkdqxvl1zTOZAHxRQqxDqPtfAGz1SKo7bp3sHyLMx5vBzEF/AQzs/gL3lTl3MqnTV4db36dA6VVjS5DkB9m8YDSYIjpPRgwZtRl79gNOUwgxI1wltVkXxcjM2ZSsP9rg82xsA3zE4kLP9lR2LVYRKjqfK1AOve1N4KZQiJIp6k5ylwKfSRw07XmFYb6h3z53nzwkxFes9ErlkEDa4K0FikxtPY5Qjbtkra8A4i9fJjOajN3MUn4JaEjMaUZpY5UahQfnmO13jogfK1Aro70dR168Dri+znNNOD6bPF3oOg17bAJ1tqZmmep6nQOEPxDkUYTiCnwH+8a6dJ2PQTuvE1o5ycTO7g4wEqTEUeX8ikgigWHcs+EiMgEqvxbCeBHpUx1iXpslSvacp5PMelSgTytocHoNfJgo+abVA1YCv07UFGOH7ixJ0/xK7I4PLWDVa4bYddC6yi803DGAAD/9ElEQVQOtSwnKoewyhMWEiCWIHkW5tjsU9IDddBVSKEv8VQJ+jGivZ4j1iV59Wau2psTKvcYYKXOMo67yAAkndEcmSfkW9VcjEuEIz/QOZDHE/55rD3yl+o/vnylgFhCfnhq2NPPEUfbzZENM9uwFczGgdjD0B8CRga5DkUGSeA1q1lRtgvtl5ZrByaYUc1GgBMPTSzRjF38io78ks5h9DbDdZ0Xc2ROV/RV63KGVZIZngO9IOauPSnY3oFDg8zyKbQ7dh+isjJvicxvTkLnD9uwJrzP9v6QjpA9AcX8StgiT6Y2c5uvY4xKoNkhBD40pbgcmN7f4EdI7h/wROpn/sEfPzDlA1YJvI+5p0BmVFaNSRuZLwI4iLyctpihMR6xAjMNcGXY8ZESPFboxUJ9eAqhJfTzpvHoYc0dXUYPkZ/QiF4w5lejr2fs4TGcdgUHYBJax+qGJphpsI/iH8FCuqka6wpq21US8oXkmAnm0Eodj7eBaMyf9+I58YkcCXG7LxCI3jQSOBbZKUBRCy20iieTKrU5ZR4owHWbt4rIzASJwbD27Dj0tr83QxTsnXyEsamyeFIlJJt5q+FKudTJ7iEN7T5C1gLqKdzThIY1jTeCqmiaYvaN8Qg2h0b5AZ+7u+ZzemwhNI3kLE1xPDwFbN2U1UJpt7Igm4LV4jyrS7B7SgFXJNR9tQJr0fSyhp1YbebMJBF5d82n9GLLWgMAq0+MR9gqPwO5GnWfF4zyIavM2enSfH01KtTdPe2oCdp2b6OEc9HEXunzj/DrmgqaVQct6GSDfAqTkuJM4AUKVwHUNscULChcQbSZdkK6cVJow7Y95lRMuphs8XE4+QVS/Dqi/notBZO+DXJDXoJs/HGw83TDPxSFjxw/Pd08Pj7dvISPGFVmeENAyvdA3e8GkWZTJjK/LHS0yHFnSV5B7dG2gI7AfaBpQPqkbLxxXdyo1OSbZUYv8Up3vlOX78esQ9S0cwvPS/dANpboE7zxIH0TQ8R5XC9AM/+YTLq3Y9/koH+SKdEcs06Zw3hbvNtSXn1x5WBRE3kTtn0tq1Qq23gWeyVEToeM1DJe57Zvb35SLFTZCxoBmjqIyYS0YuUrqDTAwsxpwlxDqIRmNfVo2tcHXFNAnTaM0C5ZuPa5goJ9FB8Hp/LR/c83n38rT6NaHb7h40DtQ1jB5SNLKJR5JkIzzQaIKWD/ZGsunjjFj/8g/YSyeHiazD2kpaYSeLtVCK12fw0ezseiCdtV+NplB+/8Skh//EpKs/Ge5Un9LL+HcfM3muFvZILP7DRjWS59I+tSYJllE7LvIC1+s622a9zEikzlFk3TlSZ5N0lm/6YesEQ1YG/9k/BObK+LTSdiuOpLE0Jeh/te/bZ9eCqOQZlTV/g06KfNKfL5RGBltt/xfU/SpByeclQhvxcU8BzUYVtvm6OlvdzLYyKzp14tbMH4I8Y6KnQkz2ypVz8HvG8kkXTVEo62M7hfXUroHZBOz++CEz1v9iObS530Nkb59D/+7//4V0mGSWOHL80OTO1hf4C3eRj093gC4b/f/Pd/+zeKf715+CzfhYWqvrFVxuNp7ABifxB9bGYe8VEsirFIPD5+vfn69f/lONc8yWsOI2CKyAao1xyp7w7fVibcudZEDPSoDmyHj8Y93JGtaCOJj8rhp225OaXpXkVs6LA+qS0ItryJo2zcCODpUzw1JzaQMhaNN81GIyC98zBlFDVLgZOS9pGKt1ZbRmqqYSrKGpRmJpMif6K60YngskR4Fi1+kJFIIS46acwgClSGA3DzdwbldWMosELSD0/VcWxDa9dSzslQh6MBAoNrYcZf2eMbzbZQmbDtq5kaU/0D9pgi0mzbaZlsKglhPNrYzFj5wp2iL+tp5FQ3QWMZLSGabSaRwXM0khjrfN32UdMHjG1+vmHlV4VeqMumsPpZFZOtomkwsYO44IOxIjcF9M9jKv6CNipJ3RrgQHZRHeSJSNgJm17J9zKNiwBAZrMcNrYLyrjn+Rlygx7JzjJ39XtIjzZIsvagaLeT0EG+ZkHSWBOmt+d4FtvnEIotjUKn50T+2V6oRi1f4Rqw0K8pOvlKhrvmBO1wlzbwc77CtMFpnh8Y5v+oVepxrHOI5ASwajP9jukuvIGKm0LyyvgcAKzxkX3qIvEseuVf1Jexxs8SFmdUmNGUtuanWoTMkmwaZDJaGeYs9Z92HxApmixzmwjSOQQNKaDVZz285D/OlyoRRiOVhQzGUuumROrAnnwpaGnq924j274jHntg8P/tVxzS34uI6odIF0TCBenotHZZk4rmFurKMjdDddxb4JNezze/f328+UrpG/r3+t4M0slF0YliVqwI5ylLePuShK05ZgEosC8bzHkDSiFD+kUy3cf4tWJHqK9WYLJlEG8TzOodwio5F6HI0mqZynayuB1TwHhUZXXFWbN6wC2AiNEou7njr1ihMXdP9y467kAU/vX0/CSfvGIfp4lSx3iFMPDimYBgIlN01WbwRl9xaBaPG0MmjpZbtRWz9Psy0T9i5LMmq8glaygU4nyVAVHVOuFn9UHHDk+xB8aeFt/LDdtzK3waLuxzDZZUliHR8N6E1o6NAi3HHqKJUJZyu87oXcr/ArQS6/RdwXwgR7oyNUjm7RZ+71lkavnWJtlnIBsvRj36e8cn8d8UXK20tbHr9Oga+w9J1jxiux6Rv9QzmWwfAvj5T5DXUq0Odzh/Yxv/8S+fPv3nX+7u/um/+idQtU3d9CxAEQx6uYoGWHGh6wFG3Klx4s+z7lwzbCBKBoGd4DS2ceTDU6T5MJVifuKD6haDKkCnFhDOIE+eYkMn34mK7zzFE6j+5fa4a9AnDlIFOxzzkuv41vVAltaUApfoG9xYUEAfcP9Qf6AvvH50aqS7fiLMzIwbDwQsjDb4NbZrRGUOsDoc/X0jMfVbAN8PytC+YGjyOt1ykKo7iRiK/ReBVn+/gTtxVjY3P2qDM7uzaGW6c7SDx+4GlyMabmVqrnAdzxNck/YKzu+E3eZ1HGt5XTe6vH8wPnCzhmnB5wjECLw3wfew01qo+xReD7nOzc0D2guZgunTgcfkBa8xpBC3rEMQ2xe9/8cGW/ZLeHOFAqdxAKiHpxDRxbTZpKc9E8mb74S18xv6o4QiMkFB33gAzq5naDl9CcHWQwdqpTWn4MMC/FHsb1Lmgmv83hDZ/AbNzLA6RcCh3akzPRWpupP6C7jT8dkenp4B9OEYV+y7gya5zJIXYGaKSdmpFiRieOvDxjBe+R4DTDAe3T83sOrzLc7bfjraw9Mzkfm25ZmtZGtNiiHW6hp5nIHb45/ieHjagfpn2QeWK74BXJaJUDMDfSS8l1393lOiDEdNWNr1FDK/X8Kkz9e8eFbnmEwrXCM+/Y//69/1CdSCPUTmN9lQQhWh6O7zw83DHZ5A/beb3/7tv8sTqPhYF00GTMV0JgGOzrlDRHsSff4oFm2U8a4Zfo3+8el3Sv8vfictt0DIS06o2rms3jeG+pT0qyiTamz2JDOpXcQ++Mg+H55i4tQy1C4kepk4R7P5EI7+5LCUlkV85ykfpOp1Z/BZv+6Ek6oUrqE2jVq4dodFIWqkV6TZISqu7FA/SmpPQESwbFpJ+qKgHG422lA968OI9H5Am04PT/VFvvdU8qxd150Vav5XgcrBGLDLnkDFEz5DLNB0xLpbOMMcnWymHfqbEymfOeujSqy1s4OQ+wdKQ0i+NqntpQX1T5pPPBfY2gY2osppi2c0SdZUlAF4iEBMGvM8lkgVmg557CBYXs0THJQLyc7WgZ0oBZvZWLa46Bd9ez4aI2yMF+j4NzmRw4/H4Tm0MjfgegiXSQDpD+FgsxyR2ER2IFTlmuWFIalwrUl7Um8LfJM4QOlFFWJiA1u7t5HLVUkx6c+RVin3RF7PysrkDs+BH3eyN3CBcniKKxycci5fY+rAJfsX59cQjbxzFGM9l+HsaqZiD8vrBXI7kq1tG8Bmp8BSIaYMeWIBaywyAbW0X5sADQ8vL/CsJiEju7RvpTXe2A+80H6V00WgKh2Hu/UbKLp/UFblQ0Y70GBwP6M99TP3rVxzXuDBrbgt5iPNCaRkHJodKaV8ROcxmA0LTbIjDT+k+4Vf8UQcPsnjCkldwZhmqL6GoOM26spQFXriU274QUnEX3+Xr8sSEbU+RyYZLkhHXJqdK5h9A7gKMqk+kgq2LVXu+lTBudQtPQfK5Kbws9BeZanrt63XUUslV7X8743anhkq/50JbISyOitlhlhnS7isArefCdoD3f75Tu7b7/jrWfAEqvom+QZ+NwP30I9f5QdUMT8ZLMWSqIvv4z5D0j+UwXkk276doUBEf9Y1DYg0RPKg3nBstbBxzDIhSQNcckwHzSc4zYq22BtnJbK/xN6TcpUuf5qU+oFtT+3QEmcaSPT7yQbK11DVXtSP0dBh7GjuYDpCzEgWMpQa0Yz8j/C9AK0n+joTshNvTVBWqFFtWUs34P5VYL6SoZrHBuDWExoFQguu428ejuBsVW+iDw78qqwgN2uDh9WG/Ef5NWxsZU+gZmO5zVt7AvVqMCWjskjrdchecJFTIAYCt954Q8QZVBE3cj2a+lF9R60x6MGJ8FF9OE0WuB6/5jCuGBx2CCe/DE6BP3IxOzz9G8FBvcyu9oRpZn972uaeNvJY1GJAfgvkzPorw+zwlEHJ7PB0jr1SXIhrsDub5pLd9sKcD51UktfDMeJ8Ywqf5YMRmcjYfUc2Htp+rVOmG7o1Eo6d1QuoIW9EMc+CiBLybYdGLWyab4uz8X4aYK6RyQ76E9aEQzjYbI4ForHKsHrfB9h6/Uy41IvS5e5gn/G2lTcisp5hfuAfhuJ1Dwen+mkYKpMnTq0haTFURIU5KFMK55Uxtby+jLdxFPgX9clwWENxI8qB0vi+0ycq0/cqOAhU0VaH9hoY2oHQyE2W5BiYNbNejvuAak9AaC4ZPhKUeDYyunnMFSeerXMFHnWrRhaNL4GtUYDYqZHzQ6MxXGeQpidw2faDI8s3gjXh6E8Z2IrEKwbwzh4WuAY+eg+eJt+M0FWNkI28/aMRw5/vE7ktDtWDP0c/1WSm0n6u28j4WN5xDxZJyy1+L3k5XF2DzVu+tyRYynMWaIKM3FvK/Wj5bIc2htDcT4YFK8z48rz/DpixnX4v5gfEQRNerOUVDnSe41hfgcsAI1CAP2nSg0Prqs/JbKMVqnojLFW6CqoDVIixT5TFQerG1/p8SRMBfrXeYMz3CbAL4C4SFGbcr8wzPmFQwOJHoVqVm2vejLM/CP0puEru7LxppFh+1bY8BSJPiGB7xEYkRD6Rn+VDRwQcnkoaNwjl8JRi/qtbb6FQPwE2fiQ6CUJtm6b5JJY4+GQIsD1sTgGH2Rwe8C6sHJoi5jr8g14SZHG7EBC6rOLcV0B1o9QqptfmTa2bCk6QbQTwj2EV4s5roq3WA1brnQWTLfB90d6Io8v7cMlGkWDCYIiNenAOcxBU48lGMsR/9c0AFMVARTQT6V9TxuUTngHtIWp9FSkSRJwkaPkEYGMBTNBMXqwtXzhJ4LPtkDmyXILpVpUDtDq4AqE+972FKwM6StQFhicKbNbf86cNS3xRoJcuj4KiK6KXYmcAtpZQ1sJof0Gf06Iiuo2d1T8E2IAlWFJeCior0gvmAr5pI59HOh6cyg9C0f7EyywYgRrFf4y7hctBXD1VmLexAMsq32vSi30Hvh2c4g1mPN2J+al8jB9BxH5+xvfNSVoQ+RE8H5Ays4sZRmQtaUsBUoVeJFNfOKGv8vwJ21IyCMa0Yp7D2wAyvwM21wMsa0ChSnvF8OeIBrHs5vIQIAaECvYw/+JgAhMakXejm6WV36WQN8DFPL7uD4Wl/KATA020WTRzQckwqiDRkskgdiR74r7C7i0uNeRhgK/cZVl4X5xkh5ZMvN4qa8tXEA3IIVqS0kfpohE1H9yqMjCD8P7P9kcRrUPagJvQm2GuwqAU2fOGVwPuLA0209Jo47iaD6y/moGOKvaAg41TzottI9C8JtFho3g/Is8F/mMMdGJMiBrPw3yPope3cu0D8szUgP+U1TrAGmnD9unPGc0VzHqlgzHiRcsjirEe9kEg8vo1t6Ny+uMSvFjVDwQ/QN0v28IyHayOCYMvedCTC+zqkcvRS2vvpkFzdCRnJkgKQMxCRO2zC6gbsGWIpm9mEOPwVK/lOzalnsBkE0dTTTRFaTggb+LkpgDXuGmQX9vXw1NptAtt9Z3Na6gJLqLRQagt0VSjSwQfVVsjUJ7dXHieBRyWfsb3n4aPtMzADCCRhTm4FnVOenhq4MdjlCwuJfK4ds8N+S5BItoSWpHOFPGoTCfDD1FJHhptmlbhlmU80VDqFKAAlyXPpZgnHfdhn5ujT4fkDLyJXkB+iFp7bH9tGOUXyAbCRkKBS8c6UxxIWZkcolLQqBRoAm05toJY6Y2x4UNevOxrY5j/nkFLkBCirCPk4ceWKpD+H/fMaYr8lIgPdPAbs7z+URrrIfm27zso4Ff18QYiv6GLel4m9uUYCQOnYV94jdo5W8MuBEngqYIsD3MOiUAuwQFpeuEfiKL9EPaCvB9CeMKb6SWIH7VzTk3bwSpKWVdDMxBxkhP0gn82nmkjab0gxLfwLYU4pjcQaJULuR2TpPS3JL2ylJKdZCQVcJ/G/rR0HZ0C9zXqAripiYc4iHoIUS9OX0gPYD+Db1GMdG+NEZNBfmrMkmmt3EMpQ+ykduN0GzCmpc+53ylwhMb0//eLk5QfkUH+kbItpD5C4HHZFO7k0c58tn81cXeRayeSnZjzstJdEr0JeKbVfSOPMU4kcto8qrAx7GvxjTy0gxCBZllXZ7AqC1X342KiV5HqihjL665+UKVZM/iTo62o17J3qXFQlHU0DFb4lbMNkVfWzkHLqyuwDwc/wt9OqRmySUy6vdx/YiKQ9IXz6hTYTIzAncW7nBgM5/fWyC8Y+vEZmyxxOOcTp9lMogpMkl7M8fhXETng+2leKJQ8OUjFzUIvy8RMm5haaqNzx22nVAcIbRo3hQ37ANtS0O/ijcGf+uWY6iJtdJggXnKQlTU1QlKOLArijxF9XdzSSK5wuub4uTbEqgJ5tvEd0Jv4NNghas3Deu8NoaY1X5YbJ82T6CTrl/7cg2zBP4LapkLT8rzMeEWWELszhGTo1Ex2kwTsZ/BkyToP0lmariJCKJsw97noTZ3tGFjEg3JiHoEVSt+c480Vxmb+EFgaQWpfUYVshvWP/PrhAd+zjiCfsuCP7NMeRL73jm7c+KlTaoV/icbQzUXpyoOdOoH09hhYRkugUUAJ3h/hO/vwJjKeOqXr+ONQEJv+w94IPjTzI8hgAZjLlBdLe6OSU4D8oXdVviInUF0Qcko9on6zNsSfGNrNjXGz6xxLHlmDRDApbO/Oey5yOr2DYP/rMZOjlySTrNt67YTRlP01DuDRb0hLPi8fMxMDjQwzkdxOSOE/BL934O9ukzQOTevxLWXY6xZqK9hT92fBXp3+Fm3QQ+40xIm7sS4D0/2LbRKnE0AHhW25KmR57wTeD3PMESHp39lgDBBLYLaSV85AnvKAzWZAK7OprM+yBt/gISoFzy0Uqq9VUBh50ynFoi4fBhs2+2jwYbAs9vpgqLouo68V/J4K4/aC/p6v8QEH+ujyXt1HwT9leAI+/UfyI1IG2azMkZkVg18T+lImgV954f63m1//+7/54r0Hpnt0tW0pa2Az/ftX/GjUE2+mn1/ki7D5V+rx5cupVmMHcg2CUFY7czyv36hum0TZ3OiPRiHAdvjz+oUmp4gH//FH0l5IDMRcrHkS+CkLyucikjXK1vfDZ6kXYDXa/IiWikBzk47qDwt78E3bEhZoJf5mebYJBazakDfvhBXGlm5w8PUIT4+/k23NGdCp+Jf+s03tFqRv0GdCPHSV9CFu+jSzfZpP0PLY5rmMjN0IE7b8y81NBdepGuE7sCRbrLRglxXTZSRbWSjfvMYO4szRVljUWFK0wNghEM9yc4U3asRH2f+tkkP5GLu77X7J/bFHP7Qko8tuobbzIZjMu/1u3SpTEcqoohyqUJKfyNcyiUICgESwVTEi/Jb/uP84g1G47MPMZjYXSBXENPZJbpYfmZqvpRxngLwOTVZ5hFn7DwG2t8BTtQpsE2hhcwmAN5w0IeA2ctEtQYFePiZyrOyXarQ+WsTTzk7Rt+qxJQnMyL5LFbEvs+8zlb0G8vSTL7z/0LrI51eSTRJR4PCqmOhwKURKEl/lAswuzpYyiggYK3LNY43LakuWuoBZMOrdQnMr2xREcibvHNIiylHGPgVa8194j9rWCw2Uj/eXxvVcq2X6rpC3tgNaIlxbRsC21q82AiqSCp8/PAIluVj6ESkligi+iIM9fO+u/ICK8LYfnhXUNO3aixmZpHOwZbpmczpsM5IDosjDC5Sm/Td/PYTmc5XMuAzQx3hTPrUSCtNTgCqluiT4Vd1XeKlNghP4WqZ4fMKDFvLbCPIEtuw93a5Ou9A4C5kfGJe+5Fow/QTGd6ZtLdsVJD2LZFCi7b8ybjJIGdrIWoCvKdPDd7ypRv7Ev6dBTvb0VX3HPu2Iv6GfN6hdcYC6fzKUuW5WK8J0X6ivdtqvEtlNx5qPz0Y+plxeGLA56uGw5+6B5j3Y/DN+7ZVokWHlzUDYXOyNT5YKJPY5lupSbU43EcMl0cTUHzK7zuofRStUiobvFcRI2c/Mow3CNOuwsv1Q3+FXQRGh8cZMNm3oe9NMtirPLoRYJOnVOj8o2vFcTj7B9yiINZ+hF21rgeaGdQn+L+GBxgF24lSna5xTE6gOlRCCshcRG2Z+3+a9w49I1crJFQzCiYtQzHwB2EDRSKvT43HMVdeFiipJgMtoi6ShSc4xic6TJZyWDwT0qVOaZLGR88NTqLigZrTKz4EViXsj2mLGiy7+NcDB4oZzE3agyT5VA1RAU/p2m6YN3KybWvL5+fMOufci5fcPOGamn9juqmYNayf8zw+FCLZexa+jLjgm1cqwmdW5qi1AnEI+bjKIoMFi/KfJOr4qnCshrH7IDPwvFSVy+ciYSqlz7HSuTeZpx1Ud8P0Bs5hlMBvYj1Xio/n41X17ClV+6VzKYhu++BAocthaad2KfQ7SErAnkpj3R7xWo4LUBVCvwMaX0M+11dxTbaH8FkjW8hrW20d49fKYvcQj5Myn8Jv4nYAk8EF8MkX8kHO4bIYDIlZY2CJXcP9D4MMNJGQfjr+IcI94GmyuY9oIdIksGsp84CyHzrChPGlutvRwBZl+Hoz9aeZG2174sUC9rKmDwD1ku3GCkwHsc0jv5PFufjfr2TH2iYuxJS1sfLq9IlwUKUM/oT4fnvKYpXUYPxqltFCd5xUK6A6+p2/gfb2zO/6Bj41jXot26iRTAmNnmbnRVVwsI9rlzTgftdQ+HD5A5UEsSQfU6VUqOc9I03/bDtPCZqB2CBFWtoa6dkWKJqL2eUuUN+wOwehs0cPcWObW5pCDg1lc5JRNmW7QaBblH4ZCjl7LJk4mWN6+UlwmWqXDhOmFguZ4yDAryyGSp4AsceJPiU/a70ZNxzaOcoEX8k6rwo5W1+/AN2AaoAhOoKgJrtzWFISK0kp1DEA7NLYLfY1NREYQJ1CBeDQyY7gSoiBH0CpzJk6lfYDQTtOzj7DMltjLNWFoUxwHKsMGzH2ZQvR3DcZT3JUFKjLRP88fCLtA85eyyjArM8zZqv/rGKvgYzJHoRmomz040j+dH2Aynie83GKkuJCvzeyrMNEtrEK5Ur/qE4KcS7CCEh0GqBq5JVrWWW3IsFJnhjBeClRS9XnLqcD8jKm2D8kz4JvUDwxxZbzQK/mQPXnK32v6EL5vHRXJoT3NbSSqcbIRGcKo/ysldvFCLwh8ATF4QFGC+pr3QhxQFG82ZbfHQaoqyiiO/AR2VecyEYXT1LCJlCQlvHFPpciLFwuFAHfVAXizrUksPKU6B1YTqSuvZY+5BdaG5MBQZv+zzN1gSpJsYUVtCGBXkuQUVsd87ZEC8ngpoljcsaFWXI0gzFE3hi3wEKUg4xNQojh0cQYloJq1wTiXhwas7ccEpPvIEn5s60WIfx0xKNqJ58KPCEPnpIKP3mGMldE1hlphjmgHGmNie8/QkIPrgokfClDANQoQ5Kae5xqsazlG+TtgYlqoAPon8GjR8alRRLFUyfmYuKJ81gWzrghlvj8d1a0gcttf0aPWpb4yWG5pybALX3diWEcr1Rk4SuvKT6AaIJos4DwT+ETyziAxePv93uKEGZk3jDx5ipk43cAmTTlsw6YNNwe0YcWTpzS58kYOu7hHFLeHp2+Fg0ZdGtx7MZHl4r7XPiD70qte1wALPhBHYsJP2ktqBHvkfFbnKnhjdu+H7T44jJmv8Vg+i6swMnY8jyBQmm+akDcQJk4Tlt4/dYgWepZVIcs7hl6qNdvJU/pANyemslkmRrCkSyxIpugp9tvTAI4UtA8BOfDSi4AkaycWKVzqsEfbax9mcMm9Dix+qaDbkEOLjwueA2AcCvjaDj88vcfXBt3f3N/hqVN9Wu0edXPfKra8hk1ThgoV3kOB7XH8wFRDKaTYBh7SVpbAxvdVMWHBDxo4oI8IK29wjZH31TrO1NokNZnnkhdkMthX/fBB4eIQK4eKCU5U1F1KfQwf2be9+CNlSN/NZnwRZtU+hqKeJPBmSLlv4BeONcnBDk4rkHw8Zuy+AU9na9HfDy7TuLHoOTi1E0TCtuv3gg9gZnIdYTAbGlfBOYbdnoZgC6qlJrH5aHtt0XlOYx/DUkj2EoNhrPJ3n6JLeI6pcbGWUzFPdc4aE9JTkdS+HwsfT6b5Ieq+fp1rV4+Q3ZbYIUpO+5jt97b646//n3/5Z003+HxzqykA+ryGkKHU19Tr7c3d7S1dUYtbmwy+3Dx8oUDxF7r+TOUs9YgoyqIgBMtCGDXr8UPD882PV9oovD7dvH6HO73evPKkRPnPT5SP7Su0FaZCf96bqPNKJLgF/IbYuFy3lOqEBD9Uohb0f4cAW1D4Qrb58uWeAqV/ke6UCRXUX1USinXT8+3795uXx+83j9++3Xx7ovDt+eb7N6JOAn1//sE6Pv8gAZ4hB7WjQP8cRGB+KbCORr8cgLQSuTtwFxADkueZmOCP0Zo3yMaUNkWZ9U+Rhc3IcZCPaMvhJvxUAXux35oxRF724y4AVEptyHWoKfrmO10/U336Ax0NGAMzs75SWxzugD0CyLuNKJJ1kqR6IUNSf74SQ/jvpoFYDRBDoLposjccRUZDxWW72AW6hOq86niRkltyGTjNBNZFGZRmD/C00CI2MEEl2g1jAZLqctBGyEnqlcbp7e0PUgNp8jGyCapPWWKOMdo/NPFZ5IZvw4S3FPPcqzb+Bf4N52NXxwv90x0Vm4j4o84zyfL6+uPmE4UfFMiJKY/KqBx/qEMXwm/QL/BfrqJAmn2ZIDdvepEiNNSOrf7g80QQbgy6ryaT1mZA7hTIp/mQ50Yao7yPwE2jyHP7SnbDH5HjtNrr9ZZmB4qRB9jcYTGvXw7rmJEMsA+9gCUmCx+TIsMI3IdUh2WTFy1B8tPNjfwTGaJj5ZRuqSIHeqnJqO9FB46Q1wV6AV+qANt0FNXoZEUu6/4gAwI5JPcdzT2gUIK2s3obgXVXoDsol+Vih+dYyuBw3k43jEgbdPX1kEJpMX01U48yEGGh/ei5u5RB3hbCcR5aqLuSDXFAiidNcVj65eZf/tt/u/kF+7GHh5t/+eXLzR3tO3758gvPEbJ3wxgDTVqXmIJ1OvxXkhGcxWV1IcabTik3NJ2I6pWg2BsSP8qDjOhrjC32fQ9fKEiZSwVW2ON8f6W9D9hSn9Me6Pkb9Tylf1D+D+KFALBU9AJfrO0vG34fExwLj0bQAKrT+gbMAyZoEtLdrN6SRF3F6y3JDxl5bhI/xsHWDx5D3yiEygwhRmYhmNyCWx4bZAPSF/Ow1BFZXskosGUEWVnWg0/F7pgv48GbtbExFmlgxHGs9uV+eqFc7PvYHkV2q2twFtQVv9AF5ljsh+/IT7GegY2tXT53UHWmwoseLmgsYo6LMJNYmIFpUCjqhiYoKFe6hJCvUYAtnp5v/kyOju+CxF78mfww/u4AeTRaEO5UcmKiLuhsPyMlPKzv6iCQKU9scktrFNuGyOGeim335ZbSsIXYEcHGjgSiRjTQt+xfTy83f4bcdD8B57M3GVHGQANEQf+zkKwsHRdc2zqEv77FpQA9UJU/uxbpenlanCpPGSLH0Pk7LCdp3OvwmFQH4P026gTxMVffYrxyW4AsTnVBBX70J2r7he7fsZfAfQ/uQj5R+1c+hKd5isY4zw1xejWUJVMC6iA4rxEgoPSN/PX94nMdZdJOj/X8QX4MH7egbqwwQwXY2oUQxx/mHTQOoYwlCT+o/mcdYwC8Fe3E9toHoEVj/I50hg78CvKogoCxSvtyvGnEc59eM+i+D3st3Pt/o8XuB43VbzpOCyAvvUJ+xGQF6K0XDOfFVwqUUYBlGVxo9mlrax0gJE+DytL2AVmZYkGUCgE1YGNucxYK6xKoP7DGyEUNk0+6X/oM1fk6b7IA8xsBk7DN1B74/QaNG2or91G490Rcy8xA0uRug6IkS4r9B/9EFHxKI/SfzN+OUlQggjBuSVb5o/SnTxyjvKLB/WEjqQFvopJ8wg+9KRUZCfAzrWj1fe1T2Pp5c/OHv3769OOvt7d/+uvgCVRb6AVH5/O7O7SkQOSgJzrFn6isWXBZhySvzcqaicRbgUDyQa74lKc+bE9o6s7AOynCHt0AyychsEGV7xwrv7wvRaWxSIMJlGLi+fz4cvOCd7rxXadf5btO8av7WMTwpdLyrrI2LFHASLBLMKPZS5BlMSh/TboRAaBQMDNGewJ8eJqBTzpqDEVFX3ChLG4O+AH4WbgATlV9DdfmdlN0QncZ7w8zTRsT8N1nh5DQejc0MpR+k5SMUUtL/wx7qTUHrjmvnjOQgm9jLrH5xAIKfVOmkb8zSWBxOOiryoSvoy/o+8Vuutqhkz75shdG0+yj15C7YTdGU9Fo1PkwDmIxrEgtedG+QK1TtEdvG6DYZVniAu43CVVfKq+4ZjBi2hCL7SKpViHQ8TaAqiA+soFU7/02qOZWReG/Ri968BK27ENYqPKusC6Ef5TDU6Tlu05/+5WuKf35Qb7/tPiXtW1snPSDI+ujxuheI+QLH7yosAy7jvmaftZANMBSAnkD9kBPNFPhSTr+MRw9wNJQu4mMcRtDxb8tniGpE2mn6Yp5QZqNTJl7+cejkOa/Gbblbucg0G5BKwatDxKA43M3tVfyQmEsvbMQlpzBPgg5PG2VFujsBUhaAMI1bFYCDkUljTLpHwr4sSj4Gv8IE/bi+BEp9T3Qk+oEE7AXtOi3DXtKmb8jkWwGvWEjkECav5JjEgSmBOSkGL6ASCXN5ttrwSQao65BWmjqbfBmlriUUWIWy7LdjA0xGSxNAx6v7TxjV5QffcLHtlMUkkfQT0NLmJsrKzWdE0Fbf58T72D2BcwmlhO5cbp0gsYEMh7Gpv1YXgUMTZLPgo9ZC1cEJGmkeTvsVe2wA+7AJgupUIuCSbqMk1V0rNrN1G6oQZWOfaL1NBca0pkYLS0a1I/0zcAaTzisAQR2EjntI/wdX86QXCx2SMF9oCvWby/mxApguTrwH/86wCNtaOqAvBjqMvzS/qPIgpkJ8tw9s1yC2Ev7UVoHOk5b+GEw8caHmNqPOMTvJOOxBgEVPnlio+YbNKQlX97p1sHAu7saqUZTNYXWfkyJMrzGZlWtcEiUYjszY7coBfBZfwPLmolZbC0b6xnG3AV2ANUB2VyEre3RfjFsSfEOqNTeId+GvRkrdSoY/yDHbhrb0JGqQWGLo/rBHrZwbcyy7OP0zze9IU9irUwwvx25XAverHHC/C/zw8BgiJU6CbxZVEJjk8Vlm8ObGSk3jMW20cG15MF+HFvdaMyyGx5ia244DBKj3BAXOTN2VuZoLoeY1OtoXhnFDyUC3Ifb7me/r/tmu6cIO1U61rVrvnoJeNxrwAGpHJj+xm/USrqU856MYgE0QsCegjOQksRObbMh6eblzhD+kqslyh5jpg84IBW69gvntjficuXnPjGAy6AgKTS1glDX+DDDLAiKPCUvB5VrlaomCFhI4F23gSX/D7BD1BrbvmviWPNc6hzikxLzG0PIUzq5nhvUUcymK75iAf7DgffVW+FJwyOH3/HL48jXw1Lbj1MR0RbWBfF4JcDMG+Zww1Artk3bBJmIyF4JrQgeOyQgxhIewnh8kfsiupJxboxTYw+lugDCx7jNpY9Yr3kcRd9raN7hUpUSIS2rzOEKdtImb2GCgJ+0zQQXCL/AN8OpHtD6e3WZKryGQCcfmwMtQjZsznOWrnfjGdgaDWhOEXWU9jkVzb3AJLugfNjvBjii7dshOPeuQ9Ss7sGB4hYKljK76iYNfnUWdp1TRLYzEXaQnNJJccyDPv3H//z3f+VU1X69k1K2PhHJYi4bInva4VeOH+5/5Xw8DWHIVRBL1J0rae12vSzLQ6FT2lQp/qc/2nE/Pz/pRgIbIqRpI7HsSLXE0krbdp1dMmxT6htECvIrmXpTw+lAG/KxrBJweBqvceMwPzxtLBur5EZvcMQfesIkraYIjZh2WbXSC7KGJDIxTN+qTOqbCStbKso6VsrkiWlOSRRo9hQE1g8iBtI3tImWvkA/40kfbJ1dhhEhgtAxGQTIk1j9h/nhOnGxDE5uwngZtWyHaWozvNOKi0jFObgd8PTNAFGcVpRW1FMwYbjbFEpLI769Uhr2y53mwBXpZAygGqzoTwqFBmZdK6rGIAGsvLpVcvRG5DmLE3yZIvpwNs7OQkbROasMZeyL4TCOcKPLUMcq4qKu1Ku9UtKepzSlprz2KF5bpmRPXAyb+2V+oLUP7CjNa5n+GbtKF1ch5CkGt/igLokgPtOXhEah8A1Qz6eiofm/ycv2sZjfNC1I55REfbdJUtairjLyC2A4oxUrcr8eB+zjvwBMEfZc+DVfPIGKsvj9p4DMxQaTT2Qo43ksk/hhDVuy3C6BRTuWvBaRiXsYkEWVirymkYekyEdB+SWiEFwKQVrHYLJJVNU1eav2ctHbwAjA1pryLEsEcHP4qgZcgSaeQNV9qQTUKyRsLPiYYNT0K2/0Im3n+1GOGMbDEJ9ULa5i7UpDkZoTGmH9plzu07ZMEwQnQSRB79ff4iE/PpkV5Svt6nR7ZaBc+Wc9jAx0lPpIINf2cesQGvRC5kHMh6e2vlQoNgK6PXkGVbiqqRcYP1hbUcXGtL1piqdPC3pZMC6f6H4HB7+2f8U9xe9fdf8ZmnhSE6UPIg9FkuXoxUgwq9QTL7WXiJ8AkSFT8zxZlHo7AIHIeIWN11e5k/Y8vzSwcelztAI+hk8oPNw/3Pz6IPfvAPsPra94UwHrLHyL56kyZczh80kPk8FkKmilE/mAyv07TAsTzAw9pqW7ZJGJgsyZtcytfXBWwuswN0Fd+gs25qfbqRGa2bilFy4HjwjrV9iNvysVesxU0UKvwvxrGKsaU6Lb6JhonCHouNQsCuxtNe+o2A2ZCLNYvA9zP+DX0GxzcNTtDHUfrA6wDZi4urCbzzFaAQJ6D4F8IuCj7bejvInNeogM5n88DijwORnvU+SaYTHg/h6Q5SledKH3cxUHxpWmamMTO+yhIcMf//Lp03/+5e7un/6rPIHqdVWBE6D9wYYQ1UtckKlnMCWtDmIJcpOkjyJQLBMs7V74q9sllrrxmgLTsjLZTJnGsT+OATQJC37tTuEBH62TfPw5IK9Ols/8Tnd7eEqWUCfIxuR0o3axvjOoLXZi2mpm1wWb78YumugPeo2dYPZdsLP05bbNjln1DFyP82HKV/Xft4UfUu3FxMdsHqEpZYypjx8z8HwDez24BaMpuzElN5vrUBu6LWLb89bKoxBpejmqNcTgWX3Z6PAUmB4ietG4/VVg/VpHDJPX1lJ0d9vn1+i51tPeC7afwA2Z/EAUNn5Iyydc/MlTHajTw1PX6kztxr5Cq6jEFFmg+8YqjfMpy+M1EyKr2LjsMea3hGlzYZjztUyKNVmqZQ2aPL2EakjmPDJMBD5sistGTOViLUwmqoPxKjegFDgffkqvqdwLBoHR8E9GxOEp9lmPCOQ/8pVXFuQrsORJU3nCdDXIx/dBA+wymVLhFyC0Ui3NRPaIr13LlSJtyTJin2r3ERhDIja95E0cpXij4pui1vpvArnDX4TUNRtsVeH7G51rI7Dm5k9XbmAyL2AuGOGn6HGbxxgSr4wa6H3Hb+gU2JjFwU85PNXCFNre69T0trCv9omYMV5x4AxXGEtr6J3bJZkuiBNcQxU1q58jHbVzgB0cO/aSvFiGo+33Gbj+CP/zwU6dIPou+wwyeKL1XlNj0aSQ/WkZNvIc6JrfUcEGgNK0dZE6/NF8pYV8DlYWArWwHXf5vtNGTkofHnPd4iK8BDBAtDFNlMTIxlK8qYForANUxSWln/jadIMdkK/VO76GoqMDLFw/k6kNl6IYkKTlv1V4TSQoaHSKWDDv9jrvHJP+LLBa6AerDvCGH0GvY5nkxkDFVfkY1sdc3Yk3MFksfAT0KgeIkEXcVvCNTk9pvgVMzlbeRSTNzNW8CI6x6hwZ1DZGr6aU5wJbJp0MCcfaONuGyWIhImrgWnTqUKsuD2gpI8RUATa0kqCY/uGRJ0xFFyPKWafpqtXZK4g2uOGJQYs00IvqakVSp+TLIZ0WeiS0LaxC2pW/M/BZnU/E7WlGHz6rP1PJkZkWbOBgO+kX6i3SH2l8wkeePJVPAN0h4BMuXE562+aDLRJnIFyZE6UDiGF7kQy2DtYGFqViC6RlqiNaJILRzALLRDFa8VMEXB+BdnN805mFAGk6hzfL2jMzJDTopcYSTF5Jc5nVl39CQzeF1BRCkgTYp7vmliGxzb84jOQDSWRL0RBgYaEa34w4YmboGXnXO4wLwapaJb2G3/Cc05OrEGVmU1Ng2z9pILEf8ZwFJfBkKLuMHp5W9SwgbzUoDezL5RASAkSo8EEHFXEHtLaTkj8BGQl56GPNWUHpVpObbMM3E5q9AanmRN4NkKBI8RbyQPNFI52BOG7PUm+gQszeYkceQ3+j+WDDE1EcQ4D5tv1FxHz8VZgKbIXTSufDWFHcybsF6wiK43wDi3M/+TxjcYZSJmae1VW6FNxKzqOUXQV7iItgnNyFqwm/AzyWxQ/kleB7rwwyvlrzcFsncBaIg/Z3d4hqAmRhA/tWpS2AFmwoVx8F4QBVlV0wzG5Ab+15RBYKM4q5w5rQ5aFzZRrBH+dl7TxY/TYYf5FL/Zpjve9iWP4yhPQUfFNBhLGpxce78Q4yPrpvT6MaeENDAY6MX/XkJ031midTqKcM1ecHmClxpoO3YAFzTIoMC1VqLKgS+3YXEvu28uHaJp/9mGsLFzfS7O4E6f8GczLvgyWbf0TB3wepB83MY2VpncvsOuu6uacfHWjbmFJeVFeX4iWUetfT6VJEyXwajJmetkSiS1enR5liQ52O5Lh9ht03F4bZ4qyCyiEqBfzTwlsfCL0x3oA19LPDUxyWIjzwRy7x5CnStOegMrYD5Ek38DKIVg5P96M2AijzesYfJMKTf7jG/kbyEbDOxYBGmHtWv+v0HIw7z9jnYkiu3YwckjV8dD4Hd6QkNT68z7kCpqI0hTYXyDgV35y1r8ypF7xv9gNT/CI+xZTmp0ypA/z7TqkeYvY3O0z1IH21Fai5+ySuGRYnaB4qW0fyBf3845psIiIKuhptI9czkzvJclBrTX0kHDXwR8Z5Ol1MiRyFn/hXwAc+ph+8NzAwMZvJ3x60bWysxvv/NQgN2/Lwm1F78J57pRFc9Z0+916qTM4DXKSFQ9QI1/waOqlv1YeoO209wkXyHml8lOE+fct3oDqoQ5V3K8IqabtRuftMm3ZK4ykH5P326283v/72K+djo19x6PRVbhyZI9l0bWWINe1ona4tryG+Ihurp8ev8pEcnrCUvNPLHL0WmjdvKUBD2uMjdeXwtPyQAyYsmASTJy9LOlnygkVC8seFSEbIKmywMUTMxVNYvQoseqYTMNNZEDWP5Ef5jjSzzS78mR7sgygVZ0CQWmozj/lJjBmouK5BV8qzbcl9hATtosVX0F+yyMlTxPB58Jb+xp/808vnz9pn6ENQ0X5GytXxBOfZx88AqQsehFJtA1r/MGaMJrQnRd0v7Me6gd2L+8MORHFbGZZt1mJCdKInI/ZZhUYY9VGeMzmFrNBuMCTZ19BCq7qvW9aAPWcRTY61TammPh4QRYnYHFsBXVVl0vICYtVOGr/c5h3fDUVX2FRt47DQsnpCU2yKdOFRKOWd4f7aiJtkHIbMN0QPMeYGySzzSMOL9SAgl+ckXEAvyvD+SNWhCi/alhtDv2euWvGSpMSorpUtO0PnB0Bo0PV3QDUmNM162ekRRUhBDDyp+OjfbR7mUX4tavssE0h3Nx7NZURdpFRjpqvjnDoUjUuK0VxWIL3B5gFzxr0cnGJ/he+qgzlgFw78Zq00QYPS3SKP9WdhJnHF2us0aI1JEF7GUOnghepGn0FkZHlcatpQ9jeFlqOp22FW7sYYIZQHvZFCifmRl1DCfdYPPsnmsAnsj1b8L/2BOV4tz6/Gw8Y2B6KDfrHrAksLLbO1zcPyStD+mO0RWT6GJkRMRmGZEZD64G9QDYp41I4kl1efdLVWacYyiE1En99+lSem+Tt6kceVrL29gDLIaT6JyHswugYryzfd/Rqt6J+zJYswMVAHNxjR1ERAnaVKIooFzE7KkF36QKE2Fb05yYAleIq7u+c2uI+gYe5VejoUAl/0gXzfKb6yAPcUJAj9wzY4ZDZ4KsocQXSFpycYYD+15IhehaxSYNKgrh2v0GZ2fRRjWSr6LesMrTher20wkXtUpD4EZOxtHEi6vOpoI9B16Ezc12B88ptydC+P70MFeAzQIHuiNRb3qfw1c1hvoyMEvyz0BZDD83JB5/CmkpAtgKQx70R06/lVgHUW0tAf+kB1F/lkzjJwHuxEdXA/JN+ziBKqxxUR0xpA4xZj1PJ6UCNuFyH1Zd7TXakQmKOjU8MpcGKB3rWQ+PduabbsEXgwdavO2fQS2ktNnZ+R8rbiDxW0Hb9WA2UnCvsL0BBhUelF/gntolJ0s9jWVoOvtTPdQhNLkvU0JbQlYB9LNtTv65dxhITGQLSngS9oDPBFjfw7UC2PI9fBMP8OVMdY4SDuAlxNRnSgkoSAGiAsvnjWA8nBylGa6zzWMT6yz9cA6lkAkG9hDrYHeTxkwq/h48C3SG70LoU4hW1uwEueEgFfDTzqmsNTLEQU+FCXNjfYSMv3LGGTKLSAbtMU0PhAwdA02zp79yna6yG2u4NQ819qkqJvWW4Qx6hqTOzKoH6CtOgr7hMblJkJ2Uj0ot9ZFfvMDyKceZECeZFedZNbqv1t4G9NH0Pssy1oXX7HmVNrYD/Bn7dHjMySlxG0rKSIsDyyg1/OgbnvCKDbZagHpW9ytsb4Tnl1mzoy6OlgNvY9eAFlDWvSltSEXw/t0Le1m5ByWFPqeNLLcjjfFqP8LQSC/BQmK4SNK92W8PouQfI2mFyj7y6lObQX9MJh6b0fniL9K9/g4qnTX6WMD09BRDb40t3wVfHXal2p4oCVMV4NMxNa+NoVqGD7BnL8hCCFFwr4JfPnJ6yjFqgO6HEDDXswq7/lAwMYyXZzDfgc5YenAOmhqWwO25p+DMV/DWLTCJvTjkPl7sXcgR2NtapoUoSHnnaQWpcYpCFeuR/YT+RpU/k+UzxdisMcecoUn+BCsDL+xXysr1UArToIgzpPQqm/Da2U1i0eQSQLtJ9db62Ea7lNoLFMjiM+Ifl83TqTEdDY7isk0DXownZ6bQjJMbxSqW3sV316DBN8L6LkIxpHae9Ea8Qlo0a0DSZyb6iUFRfPMyQCRp8MsJruQ4S+ai5UNpo9b6THKH+I3Q1OBbi3EhS9S4nn0YCRw1MZz4DYFeOS1sYwbov1E3RFUQodlcZghI3iCnvqXgPmfAGnitTZKl5ruqtTZJL+GkDbta1342ICCVhsemGfQ9SPbtOt+OW5SNU6xGbVQMd0SA5QC46QNHFxFAgfwYKP+O7zs6QplkNQHIzG8JUC8n9vguUhDu3u0KnWFjT3B/N9k1XklElM5MakJnXy1QR0CroNDME2NhycLnjYhCmZwobo4RCOHBI3NOycNnk6L5Ejck78u8DlT1CL3yBRRjFtpujqrDRiJHx1gE71bMB2vRR6INqC+4QC9xFtyCFeLttYhlJfdZvaBxt28NNL4PDnwY7ifH5+2DTBSp0Ub22eaf8ZFoUyZ1AnWV2gvJkm2F80aNFVsXqIOkJrnXhtM2SOfXx5aqCAuZivJUrRUq5np9Y3Z756Xg9Ef2hlt0NNAKmqXC9cbxy84mAtKhUaedt2SqZrecOv8OO1TP+8ocZ2adicmgftKjS+hjUc6lgblgQycYCOnKNyytrbcujVTCSYdGNadKjbVxqJLnjq1D6WzwemOCxlnRFUb70GWh2B2eGpp9qxPXJ19gvjpwFrFTXn7ymldryf4WvwlsBTndHEd/Fz0LZGB5GlV0KUocsHLC/DKJ+gtsCrpAiWSO2CTK/ZIesTBwpJFGvtoiukb2tf9fEc3lipxnjARMsGLYFybXtTiwto36KpFlk+dMAfA3rBl6KAaEQB5ueP33PQg9PfcTAaD01RTw5M8WYkvyGpwWhwKGSrAMR0jYExCXn9HFVdJykKz/oFZRzoZSzJFnQMuhR7JCckAqau/wYoolgqCpflXYoFW53J7mR4ny92uXsI7nn4Su5HYo/zUOW5aKz41CRWCDoSsX87YjrBRvE7QG0xGKAmL4rrT+KRXdm2GJ/t4ekIM+3LnLo0V8zYfESoXa4jdkN12gcF+ao3aTtanFdwiuKJ/xhdxBR47dTx7kUDe3g2xfGJ0n2IMoFgmWucqzGa+kCeO0JRaa1d8hH+AO3YVpWIdOjSxPFATTGB2FOW9iMGtsEvMIqz5dfqtNzXlMxRZOAJithzTJuxr/xxeXzvqFYgZKfwa1MS9JeULzL38jEI2ENu7ASyt4MM+jGIMHnyTYbK4GIlIk0t4oUqd+wGg9XJyiYwLQr/IMlUKIFXiXVVBhfFDRnF64nX/lWaCfSikCqoiwr4ptBA/Mju2JhL31COPnGCa4D7mG5e5OsrqC2uXQjjKJsQOyivIdctbfbHtuoQxs8adFqdhwnpaN/EXR22iTA7mU1oC8FximiLmXrLNtvCQULe9wQnsU2rHE4F27gvjtsbOxuT4oOcrEQx2Ppttjd+5qMRWfsZig4cMVp3T0m2mRNz9eOHYHz5lcBVXFGOuB39y/dLIQO5dR1QEDuubQXcWyuRqotGf7lwOaOhGkQ9Pa0xP7EXrhFrTkVT+kPmJ2DCjmhUEaEfi1ijJCGR8wRMNn49gKR9Ja4Kz35L/3wAg/WU/FfypBy2enx+unnBgQuo0b98pN87vcfIMIPsFju9xcHyLYC98u6eD08hKyL5vlN83En2F3YAZSJ/rmgL79JfbRxS5lOGKLbPRwrijT+GNuOI2qAfLLjbGK2KhdGUuO6Khl8jGpBkLSC2angAagMbdxUPvfCx0PYr3qRQJRBbKDfO2heBBwf8kYHkJpoL8MJ1BIUmKDEPd7vW/4RH1drkrfpQ2jEtguk7RWxu0I5Fa/Ex0kH5VTSpLZYb1oECYn6C+rffbh5+lY8IF3tSO/y/YH8OGmQb2InzEEva7civhCDLEayM5Yq2idsaJpAp9a2OjxqygSYCkGdrKb7TGHYSm0mZLNlGVeppdQbbhmyEJ28ff3+++fqVbPgVH7UWuwHmDpUuC3DJNVIP4leDzzN7iZ+Emu1ZQhQdLUXW1NQZqG04lTsr0ubFs4J8Hk1ouh8LbJze40cJf/1V7l+1t7HbwLjDk99ff//Kb26kQtlcE1TL/aewZyrqoxnJ4ueSsHFyLRR2Kmkjk41Nrqn6ZhKZnpyiCrFOmffL+DQ2pV5C1bMsYe0Ri0VtfpwiIW2oWvtFRnNCJK1/AQKr6O9A6uMz9sV0Y1Q+JhX9q6q9zNZlBOvtWjbA+tfWqWXM5JsgjtllVGJLe1Oznl8UiY+Z/2Vw0xlt0MQ/MZF1jmK+Z+FMrVOQmqIZNxHtR/i9D0LtVoXFj/BfDlOsXtwBSASBEdvTo7i2p0jtKdM2WBniNhxF3Tb6N9KQu9pXHoHqj9htwQEO4VUCSCbuNbFRnDwl7w2xy7S1FoIs70KYLaam2Md3yaq2swSogYkhXSUUSj/1SCUaVyc0XkF1owjbyDjuIvD+UBXqd2cb7OvqnxY+yfPrArSibRyqQ613xmSYFGT9OuvrFT+wOqFu1yyhs0L6VCwYaDbXyIKDWKIIu7Gwtc6qbqFU68ciH9JxQiIcYiIwjB+/HsCsfSP8Z39SETKWdhyoLqTij/J7mcQpVg3zTmAtqBPRj+hT+ZpIyiP9WHvWF/UkAKXnMJfIfHLo8LRCayeWjGMPyo7JeJB2vp+uWEhZiQGlVeWdjRntmQ3WcUQD1BePzmWw8ppw6e0CyVvhf677i9y7LWgyRFmICA4BcXaKN73ko/p0Z8BPnMpe2Q9UjeHetfOaUH/PZFk1udzAobbcQ5S+ilQn2nIRvaiBzE779pdb6LXxNeGdcB3upxrt6rD94FFgKPHYYjo61qQI3tj08SovbZN0kM1i+/vuMj1nKLKEOTYVcIfUTdXZ4ellyNaF98D1+ifDLv/ZVRmY6VL67m01HkN2iAeQKaB5l84rGQpNxHLUu4/LrPZ58h4+QIWfjXxtW7y4c47B0ObHMoPlxbJY38IMszq7RxKDb14sgAb9l40O5fBNnEDiXlZ2FjMRgTc3IzH3gE+GEZCWrMtRazHDOWooBdiHbWTKrCqlUgRhgqkHILrOT2AbTwZdjDm3JYFQpNEA9CfFDUx3CyOsU3wTQBwLWS+oKtiaDQ9St1T+WwCNWe+52WQQfVSrdIvboLmZsF9g39i4zg5y2HGcpKu5qxVrIGalLn/tSwGP2oyOZrdFl4LHdGJ7oJJzVMlQ7porcK615Ui0MEsKJC4kpI792TUHVNKKJTf0BwfK04NJrHkGKSGE9lswHhUa/lEmgaT72cPqSCxrcjlERW6kUpDnnoKDpE1i+6vAilAu6SYldY3SSzJ1cEDava2O8Wo5vR8yMyJoIeRRwF/kB8jKiKC06QX8n/mHySjEj+hrPYuFYsxLgvmDBcorf7jag6yF2IBl51SGttSsEKwRisEh2siQ5UW0knW6MYEZFSlzLXHZVGcTvhnEE1OYvTim9Y9iO8CRQ1IKfC1p5PF36FImbrc4cLqQ2g8xkNGYhQxZPQSB90LfjwPwuNEbA+knbc9fi9YiywPEbpwim+GatxRvgLIGvQ/el/teRGmlnz4SzIfglVEyzLrpDGRzDdSqOoJa67VVkTpSsaxqXm0R17GXUBUNyyrDFxxkD1Qkra8a8H5WNLQ6mdSyhy8l9VWLKUdFUm7NVppfhLHk56G1kPfSHLv0TnoBfd8soHF0NLV7oOkuGQ5C+fCeET64ClMZg98XEQm2DtOLhMMAXaENv1fyyauk9uFouzF2HaCusuY+sU7CHEEv2G/XvmXUzlXoXFQCbyLeQDLoEnpLmgYxpXEpv7CNQikqUJdRk8APbXPz5lYyuQ9jLPFhXVym862hPzQ9QOEX+wSwZC6REe2Jy9TAiQ6ysSXgY7mU9L3KKcgl/XhQm0375e8E5Y5H4lWH2NXVmJHaCcmuz+uEdoqssMSmmzQLJu0zU9z5Z27eCxP+1tcJ7iZlZuCXytCa1if/Ztiu0UL7Q6OyBiLWtObtp62YOg1Ankt1+r2g8cXaa0H2IiiS27NIW9PXcAtjE9ktoJZPwBtfUsJsjddSi1YW9g9MElERy0PS8ts4YOZjjsK1yKkxNed9NmJ6YXJGcnX+chQ+m0iq7mjdQAU2uVNMCxngj67S7hqiNYtVRyy32QmQvUG3xnj+3JJviKkJhOgh0qBLQX5YTPxawsvNI10/6rUcqF56WHoSdvp2sctYcquDntt1w5uATIVX+ts9CE+B3w+9E85lf01lzvfkbC05Ar8npXh0f+qfTNmArWG1V2tbjY57/Pk2LOj1W9N4GxiZIjlez9LBpLts/rgMV+yPKWkpPKt/fma817y/H4mc/GnfVR96m97+46//9i//rOket7ccvWpgQH66eOXwcvN6+4Muf9zcUrhBuLulZq8Uvtw84PtPb+9ufvlySxMl8r/cfKG0ABRHxnBuE4COBUNsBwPGsjGgC+PTKy0KP2RD9vJK+c9sgh9UfkuJ11fQg55EnTYyKLsl/URf5N7y9PSDWeP2jCuw7li87j6TDWjB+PLlCy8clA1CVIf4Eo9nYvRKwnx//n7z7UnSPyiw0wfVONn4l3bLBljIGmgYs5FOqo0BrlkgNEKFJKcjGy+rKpGS7F9ke7oUGwvIkpboEOsB6LaWn19ZJsUhmQD9QFTo/wf5xbdv8BGSD76iNQxffvmF+/cWPo8QiGPDj36Fj/1Ap4Mq24leSHCUM4g2slDjh+ZxWyLU69LndMavkGt4GBNyOivIqDGRLNgQpSAkyFLaeZINXakiLij6oWNvN8DrFGwRCgrFgGYW0n7J2/2gCBrj6uaVxgFsQ76DmIaFFGAeMANj8kEV+BT9sd8RK8Q8imggvN7SnMaZTJXBcximIdSHKAG3xAhV0S/SN/Pwmfwdc5bhFmma3zB3cpKq3d5i7hR6TNNCRUsUw9qCcEdBtAg+oGwgN/6gsdOqfI0unD9oI1NiEo3Tn9AeBle8Ppf6mMfxN4N1g4PpGuRCzCKCPdPYx7XZxIAqCFgnKvDYlxgwLbgxEWHfIPnZPpTmPoBylF1kp3UISbY/roWHc0IC9RGkqQTKQGAeGixP1j6Kyb5c5wf8BXWRT1WRjz9K/0A9BM17vRMm2CMgnyuR3PQqukVYeQDPsZyldCmNtdaviQ8Tkxw1LALZ58cnWnOlD9D7GC9eGWguHZSHlV2kLIEkoT/4qDWTV0e8RJoVtNrFc1x79V/YtzTGEwO0d6B9BHTnQ2PYAPKg2ifRhPsTTT59omuiToXYw9y8/KA9BvkRlWFvgzYc4xpDxFixi+FCYc4txiZgNwN95ZVtqwCv799fb74hfPsm9L8xI16/9BtvmF9kUUPowRaccr4F+ESC8fY/7K9oDBQf+0R7MWqLa7Lj66vJXXqvEgEyVayolG0R5cXsqsBYDAQgZgl3Op+oPJonw1ryxKjS92wWkpG3BGQr7BFA/JXmfXQemVPyVWpoAnyWiZtAmnHML8xHeCKgjFpSmslyHe5QDWhNQJkQQUJebaxy4QTcVpIMktvshFn7BvtpxDaPicbc7pb8lvdJxJvtQn4L/V4/EY2Xp5s/f3u8ecHvAlDbp2/fb/7390faI2P/9I33UHZ4ej7MRotQldxVkrbsjhSLVVtIjoxN9Jdco4uxtN/RtYVfMA9Q8R3mB75B4aoO7k9tD4DeKznRd9jq6fnm+yMOoWkfCocQYR3N5SZcE48aYSqIH+rQ2GYGRazuSv0FQL5Nf96AzCRFLMOldGuA1iK9WE1tZqYrEmLvp1W1/lReVEaQKYphYxRB7ukxt+g4ofiFfPcbTfIYn1SgofCA7xpZ3+NgDQM9lHG5zO0819E8QndCFOu8G8VVBbEOCUUaJ0qyAA2k7CxgroJeTJVlx6XkyV6Ga+GF1wBM4ZJXg9sQTELWj8bnjxfMkXRfCZ0xPlEQaBpUghodI7IizeHoZ+zFwesHBOJUAC5jSEgD6NaqHguHhPVBCJbF9QAr84xzAbJEXiPNqHn5lYkSQwUSHraMAX1hMNIWUCUSYf+XAltD5T80UMjehFMSuH8mMJMfBPYUdj/GfO/goCjg4mWY/46Acyu+f3sGv7lOqnkBj2OyGvEw+9kYwzVkxf0IRB6Krf1VykuKblMYJhfGBvjLq6S0uUPmOpT94a+fPv346+3tn/56wXeg6m5BgT4VSD7mRiwy/LQEXXB4szc/2PqHALlb2KTMOrE+oghuYFAmsaTBGqWWZr3xR5ly06P2QAWKBRaT9WgCDcYsKFVa0x+H8cn4vQFStlFPIFS6VMxp+w3iVoytOh9yDg5PUzQ6+UfQ+A/QV9BFTLSRREBdztPYUF8Bfc7fAjB2NPHBcVTAHe3sKRvyBe7tzXlAfIJ9h/65tfznuNDGNk92dCqGly0CMxHzMmMusX0Ekq8bQ6TrU1PnMpgMHBGQkLmgRZVj5U0919fWEZZflPC+CKi/R1EqFBoaG9L2E2ih/LI/Yl33sNZBPgq8RlIeYtTXGtLQgDJE/DoG01TwUhr6zopaq5osCPxRfk1D4E4OoCVAgAYSFyQttzFtFApdhrJvwJfZi8T4K4rzvMDbB/EpuaZRb8GI4bEhHgZ6HfWM6QFEulyB8qQgfqTL0hKwZHKdBR6G5apmBoshHjkF/gSwmyYHsjMyW4Q8T06VUAsRaw50KX7GuRoX+IykJFvK/gVB6H+jRf88jqRAY9HVsxnVRSgzu7Q1LkBiJ9ON4eVVbgXzlSfyH/yq/tff8WNHX29+f6JAMX6k5gXfd8qBfNrn82thkf7FYvS9YOZCT8lcRaNe560Ogf+0P9W+rY+9Ndz79jrfSc6KmfMoLmn7vhC5z5VePKl3yQ0u1oDiMhMhlc9Lnb8m5LEPyHElb2+UHrJfAEtIcxl/9ymubDEwHFZBpDLZEBcL70Mr0nFcYqkNqIyXiTqQL5t3DZGhGaoVYiLUjHSFyxQLSBasE7vFn3S9VN62/cXr7BzFBGvGmBygHhtmmA6xwKM1No/Y5NWiwCIzq15i8WMe0DqvbFYsSB4mZwmkG4V7PF3rdWIQehYeyAb4pVyU8eEp2qlpqVhhOkfd4YK4rh0xs06W99EwknEsexwp/WDctQXcaaC2Os+HFOTgU/PwhwvLUKCfOa56V+rwTSTT0GujwWmC3ujiAtnS/9KuRaEeYfX6+lfFCrusTsiz3r6K5LmxTsZRIwwQZI4jAZssibdpxW/mZR+kf7dzbI5MFF9wMxo3rzjckTjBQR4mbhR7G3Xt8mYEbrw56VVM/qCGoMvo0WlUsTWeGvMrAQkLiNr+tOu2XQMTT6cdWVvU8NYPDCQXdKng9Y24REZLLsurzXnyBiNu9ik2edjAsg6iGq+jlHAZuVjSdjCkJVNEHYVauB4RoHzIeH+PX9WETHI9qr6FvG+OjyUDy2O2gIxkR8Qwp8iNVA+cjxb3sTUGMefgRQARTcxOXLMGYgtAOYbHUK6D8BCeVkkiOzzFtVHKEUu1sRPLEaVjwE4UiS/AK+wgNbcXI7LgdMnoUlN5VJJKILsomWYOi51mR5v8ksSWfafFEpgcYq6W6Vb41WlD4/PuTyFXk3FcrcFoiT6mlcS9rFA7vln8+PJ08/ikQQ9MUY5DVT48xRyOuhquh8yux1AsKKkti1ZveKEyREEcg6EV0/wCABmMT9iMYswP/XgviGTPR6HuIs8Ytp17Ymfv9+ljba6OaJNV8bzecX0w30fwGkp+JzGutcB51DH633ygquoX6qTGJul7r/pGwGrCsTHmS/OKfdLww1IBfkV6sqp4SXQ+BpLNhF4Rs+HbLUuMmNlUMB6b7a6AK5NPMbEp+tUOFHPRpLGTGOzrzod53DF+fkjaYJS/C8FQSCLYdEOrvyZCpUtRJqtd+PQf//Pf/1XTAWrQKU0xUlUFEyc1fSBh7h8ebn779b4cNBpJF9SUP9EIS4j8agV5409qPT4+8S982g1Bi6JDa6BQWfWFLWSzq4uL2kcgMRxCeGOD+MQbRPyyKPIwyUKGSozEP728lbcSUYUyxLqtKimsUstkAK22WLugWViMrS1eDMuLJzcKN2+CUuZEHY11KvjmHn+PFNPGHv0jECLsF/T/8Pme036TE8BPT6CvE6vIk6eS75OFXhcyDUFCTymrFTEvfRewSHSbqx0UJTRbtRuOw8gM5pgWno/ikEswH7XDkzIXESYObNWsfrQzJ6mtldUHM7XNk+G2C1Vzv5gIbn2e8U26yrN8bBaU/b4QK1w1ReV+0ON1EFvo0XlkxVYubAx7ERIun8Zu+5wPUOabAqttY4Q3L5Rks1n9QFLmS1mL+JpfCRO+BT3/eZakitjBWprM5kFr0Nm2gfQNRNf4s66xuOasXie3E/GQQGs9r7WPLom8kaBXnZ2K17QbxZ4boPWzQle90LGsWJ1vSKnfoBfGLf9VY7SA9acirkdEzDYCoV6yXABHn0P1bdC7mHKNbup9Erb0JCMenhqGP7sYyWkV6CuJ0saeLM3W/xZl2ZD9lKSUUSWTXBjFKIoplY3BAhfYYbJbP7gKsV8a2pFHSRcf6WG+IH2+jkyXnMBc7wBtXsR+Islh2eAXyperGjvtx2IfjQnYDwu076IpmuG1KGWCfDwtI8hUZFCd+FXhela5DWotcA/1cC97SvYnin18f6bNaFO/o02Gh82+/v508/vX3ynG/YXsX8ua2GPVlubjFtm8vA3h4KZbZXg6CmNLuU47YXPIVVCEK2jZJWJnupic7ZhMEXw7rkMPD/fklw/qizJ+nun+9Sv5GO6h5S2OyIPaq2/6tE1x8Z9mDJLTmo+W+UdiIROIEOZLwbRwE6W17p3wbwzjfOSQspX1yUGKmp5tzFDbGVIfbeqIuZQWx+DxIn0TSBty/235hDoz9TJSb4jaFLmgM31jC68V+8OgFb0/kj7DGAH8vq2irrA+51dFtdgREvYXI467lt8MiQrnykdykd143dPAufpmsVxnQig6e5aU7Ullrx9AbaxWNfYI+OSX9N8f//Lp03/+5e7un/7rgo/wjyBKuVpQUvvHDPBxYfKhs2JcYDrwQoL+Vd0EWjnoa4sLmqHULdMSBtBfCNqnvLmp+zCdrNsqFbywEvT6mAo1w2wAz8quh/hkBJK4cTb1WomoxzXVA3RkeCbGASEhLv3Ol0m9v2mwEST5D0xhhze7fUTrm0873sj079W72Y1iGbsl1Q7fUtITCK0SWP1M46wsq7cftqokq0vZzGeFS0gaTmlJYVnqYFw1sEa+HkZog/FMijJtZ5EentbkepsaP9SVtRxxvG5I7MA5PVgjOyjlPJU1RXRMH+cnSxfIMQsKtj4yJuyGh6db6Giu0UlM+EaYyTcx0EHMXGINEwIHabsrZupmNLUe/Ij9CW844xp3PPS/5/7uw8HmvEv6idpiGi80VonFDlgz4iViHsKbMzS8G+NjyMbSNTGYP2W+b4SBY1LAWrpykH7nP2zZMymULRV5Wbu37bvCNfAdri9vK1uKToSQ8QHEuyaKt8wUvdAIp5KWBhdK9HZohn53fRpAGPuAmsF+dguW3bk4n3eASnxtX8/3aTqRCiR9NftOgLltOL8NIZLKxlsWg+oGy99VQkz50NsDplbJZ2iSI9DjRCgDL7ALexp2FTVWZbPDm0dW5ARAmkqiHAtVjuEsPfYjbhS097w7um7hPpakmyzYpDOPE2ga2eXfHToLvQHU5h8RJhoFuIq5y/YhamhoSYDq80jSdpbt6DIygIKFFRQBnHzJOg1x6A0BvVV3saDqwA17Cj48VWC8fVLeQhnBaERaypf/ZTtgQVBfraBv0feHaGRyUPk+Fg2EWgkhqQHLGwe+1FddP+VKZUREQd6MRJn8MZQI3oDEjVgbpI5ElEEqoUdUMcsfwHkQ5IAS15LHazzlRWlK7Qa98S9CSoozTQoJmyzVvA71dYPd+CK3DX0GwScdlYHyuVjp4Iqp0T/eqOBAuS9UF6HILWGKWIyba7/BptjLooLI1KA+48FQBnCBiJ1iUnQBGqp8SS9svzGKKtA5D626gOX5uLPgf1yrCSEZshzNdaPREJt1oIZS4z+1C0co0sdFNukcgtnxIHxsbEBZoE8kIcH6pTOuYZAN8NS1ZJVCH7X32HEi2QkQ6tmcbnLulffvBm9tmDhMiG/1Bnwih2XJSrqFZPyBAPORy5SJUsbtuN+SD6EEL8LnikKcSWsVkLcpUI3sHf4BdlPvGkBYzVgidobt3gdrUpsRloxRI2NwgAyD20nDrvlH7QKT63TZwmSjaG0i13sZd5a9CMkBajKZ7YYI2VI6V/TrQTY0AtmkFNjhqWx8EOOCsypIGQpka+Dt+FXhi5DE/B1FunFEXlyjZpu0imaLVoFrY68/t3gey3sp6UvBj3ujj3ix66WZyce39963PaTv9UIx7dcJjrb7u8HfkIH8EHXqfT3iV1JUWCazctc4xj5pL0e+wTYpGl2SKWi/tmrfOKg1ubev9qD7SArDlH/jtUBx8XDLCDQqyac82oprnOsflNpoldpXMG+n8QRp+2lmXYirtrqzzfivuGFbh645Cy+xrK2XC76Njg6Q0WryDrIzpGwvxnWobmFqCi9Mak0a+kFBUmdFSz8Hz5AMKae5f+J9V6S28DlK4gxpmeXNGi4A642sOW34WGgPUf+BA3iDbvX9CyIbnw3fzU9JGLIqDa3snml0H3U9LAzio9hxePoP/B1Afewf02CDbphYxt7xc55l//jrv/3LP2ua6NIkEX+6/5VmR/zMP/90vwEzpvz0P4DqKL27pbaU+PLly82Xu9ubL7/8cvPwcHtz9wsFuq5FPqr4fkDSIi1QKUih6Pb6+iyqfvpBaYqo7JYzJEaAb9/e3vENOYp+UHhFZVSjCDdhqPcL6XxL9sT3nd59RqGUMW6p4vMrLwLg+Ugm/UYXT9++3zx//3bz7dszz6mvsD9hcs9GwMROvOjvFUJAqBiGIKJch5Kzansw6M5XKND5UQJvLz0GtZGCuaSroKOKq6Ru0QFcSa4B7g5r4w0EXMbXWogMDT+agH6Ug6ZnKn7hahDqlfoOfz9wzYD1MQbER27vvlB8J75H7b9TQ7QlKsxSBPLGLP/rLfkc1XjhbK7MEWoW8ftRFKgw6hojFIofBioS7MdxkFF8G/YWv4jAd+Gh3P5+sNUXAPKV8bqMt8Er8QXbom4PlFlQRP9+Jbuw9p+oQkWnNDQWYMdVaC7iYYNr+CynuURiSZKTwTkpAh/K+0TzlY0NGXiL9hYOnIKPImX+C/lZB+UPWB2WDUH/yAu4nIHGCqelgRrVgWUmaanwmXSAPwk/zJqIETB3Sx3PwvzCFOFbrbYoa8DMIQ29hl2+JDHna9kLzSc/SG8KkAPzA3iLTAldook6umiQDphTENCWyqgJz7OARq9wEtDEC+//C13hE3L0GnDbDwKr6MhqaFD+aOC50JXyEXMgwfGHXmAZaB70MgvUB7HuLdZW/NG6ij8IzCmqY30o8AQBdofkksftYjGt9hg+d5/0kgB6LFfr45iH4K+0vrNc+lfXk3W5AtjH4Cjt0KK0An2SifQkrSAQ8/tCawtXYhpCCH0GsA2IHNtICZF7cJrHMHyFY8nj5lpP3NZ6X+gC4mevtC8BDUp/k2t2ZXY81Jdgf6zRC9Hi8SMBvmrpNDy3eQLpVwKJ9Jn2mXJFNjGfNuVbQEkA3cWJsobwnk3BagNsIIoLaymkPJkxkC7teqCMAupwgM7i67K3lGvYAUOD5yG9RrlAx7kDwlB9ajsKVgdwU7gOnijQ6h0t/VNNBSHpZZqnZPjylSYdzM0ylwtPfNMeJlP8MWUe9+ArcQQvMyGwAyEA2D8HPyoFBCQpS2QwwDFCnQo2Li1cBlkeSXdKQHcZD1SAQHreIcHKUgr9biwpwX1F45TV42rwBWTyC0dUTPdTck9xe4t9JeohbbTwTLfMUjwtUAJzBa5BhQ+7KPH6/fXmidaHP//5283z0wuNZZLaHX8bKhEDh+nggD9wRhmCyEMx/U0BxSEnxjL0gF2ov14p/wcGBv2DFmyhVd8A0EB4Cb9jXKuxczZWSaNeCFhvbQwapO/M3xpH8BsvvmKUfkADao0OuqU7ZHLQL3y/g2sqpTGA/aHcwNIaSX37wvnMSOrBT3EBv5ZcfmXSfM/7g9aWH3zvJfslObIVzoC+nQNaJVoEMwlh0LhmSEnSmZhCYruPZ10I3Oe65xKgIQA7aRJQu8pcR/M85kYKsYrZqcQo1aDyIJJkbKk9FLMcLc3vfF/qhCiYukIAQa5qWIMAy8rCe4PU8Df+BjBts2A2qVTB/ITCmIlrjjSRFJqveOx1B0A96i9eUwh2z2J/m+33gNctDSvAxgvyWVhttwuqH5tb/5TfLd0zccxVtJ7HAebv/FrAQ5Vv8qgVrz2YC0UHWy8BGy8GnOlI//3hr58+/fjr7e2f/lqeQJXdqIzDHYjVMbGACmIJUl6ThFvG+L2RySFPs5Qv/i2BP1IYFGJ9JekJlOMdODk8RabYw+EsqbuoN7FIyI9FPfMvjkpaZmSNBtA+UwQOGzCiU+L7cGl3evuJTFpnhdWsDq/JC/Cn9CjiJInmhyKBBveCGb/uEq/G7UKb2Ft4ihDFrnlVz7Ddu+v9/w8wOoO9owXTPj+A7eHDsbnxLlRtjgl8qYVlhamxJEmcfx1tS7mO83ups6qv1PN5giBJuxmglP+qjsCuUZz3i2Vqe3416JUtFFn/9ya7CLv7sGmQbWpLTiKsZaGSVQzVdNehISI1ZgKsz3grhihR59v+pfjMyQZcQlRaYFoyWLWJflTEvqRVzAcr2GWoV1D4ml/CfyXIdQ3UL8GfJltFR6/HZ9ujEjy5wGZGesp2QaY5hICPezcatumReMm/BDstPkQ2Pg15WTvp4OhU5zR+BS7TbToEK/ZWMWswI3IUve6GWX9YmUurGekyRbD7KflNBcrQhoPqBWR2/jFckov9j+8ttOwA2v7f5N8ia4A8GtCYNfhVjaDRP3AloC9XTNzXkXXAQB7F/mXg7mQ/JSdtG9u1d24ckzpnMO0SanfVdqc5R02dkWQ5O2MfFWunAEcgVNVJGKwibbrHFhfw/smw5t0/J9pR8XcBXr+i3kf79zzbyQHqQTmqZjYPYqb5jF/T5gutZAJ/xE4vWnQDji7rm+k5uD3Xj4sCwWkUYuwLNKnKpkbj4UT88+LcHj/PQNU4VCDLgiHWsyTiVJLWV7RBxivFsF5LuMd2DcN6zTdFNO4i7JeYz8XZ9gG9Gc2JwpOizP98UZ0NE6epCUQTPh2MBcV7nmABKitkJpm/W9RDacysW0NqljezJBauxrtVaka9rdsbZD72UWgVRrpLOdOhYLWlfgwlAqoNVsg/C+s2H0EpBEIlmYzrmKVpOaZL6gbVBTHD0hLDFcwdOA2KdojKeZKWEzsLAMUdn1B2MazThAlekdOxbGDluKkF8OopK1TwpVXQAD+TQB6kacBiadRCDSgWk9D6XNouwEi0iKT3OLLJLRGjtuiGKqcBXGBL4VYfDgjEzlbO0SFUTS+g4xjRWLURLxBnCEKYdb0Pt9m4O2NM9nBTtDax63ADUeYZSdhB4RGgJTd3ohJZgq0OZyK7cURB7je4+ANA+wPyh8CHblTmb8Bo9PYQQ+0x14cx7VnYMd0a1rvLrGVMJLZ50D75BxSaxSfc1m/oH7Ij2IO7bktb9mWuwUHslGWD3Rua8adBbpOzLHVp/0dfektcZx3dRKYq8kYmWDVN2507TfqHvf6A6hYMvPZxLLkcIZit+Zokk+IPhFogsV3Js1Q8RB0dGnAVesFTErIXCI0Ydk2TKtEAGQv8bj3yKAj9KzmpMbwY0MXCGPtYYaVpVpsUq/W20fZDRMzjesqyrVdQ+pfhjUdW0gqgq3WyXpcf3siBNhZ6xNIYPjCCzVZgT7mcj7NsFWnM6EFhCuxoCJoFWNyBnynh2K4k1gYz01AVlga8FlFZJDTze+QNUt42EJJ5MmTxCwSPmm1AG0c6owCUp1ssBxDrFX9a4qwwSfM2wiYri3mWBn89bAm+YN2kESHp3JCVbqxEwVMRLXgMRKERtdBMZkNkaXbNO5EEdJl2Yosuj2ZZJkHE+QY+HKJawJ9UIgTZOvKh7GJIh/U3YT2QZ/kW802oBnUl8aUQQhUN4n91HtUF+IssswBo7H5m+QRrv4VI0gKg8bL7Kj9n+xkpubI8L4swfgmiOMsggfF0eXnCXOQo9pW0ScPJTVj9vHIsXaM3wFbbyhjR55V7tVG+RBDCrOM/g7eFFrOy8+CmMCexDL1xkLmDkz6H7Dk85Qf5qDrIpc0400KxNvcEOxr5oPuaFUjyMALLwnknVBn/EUEOD8VG/Eo4RPwyiInESK257LoNPyNE7sbAcchsTLqVXynctxHzepqAjWbt4vyIqUPiSJbHkCQEiC19FlgmSY5wp1/mbL6RoxaO37hA7G02mGzAbeHYoMfF2zw3zVmr9XcBU7lW/SwjoE8u8wX4lP1dHzKW3RaXi7+OugPqeWmvDO2cdkF37voV/oyPzZUGv+FoC34GLIk87i24F5NQ3fnj+yOa/JYw3bjb5sZPIpC9sWqdhsHidgLcSm+my0GMu7MvS+vGDiZ7Qt2ifBNH1I6BGr2lRs6zhaPt3h/lo3+psStc5wnUs5D1wcF+mZji6OiKm1Mkt63dYHeDN8CqeZfqmYJHFTUmLZ1qgnDYNHkp1+m4ucJw2WXKFD2FtW5UZdYqdygigYAQsS0LnoLC/oUPUbGGc14dVzjaWQvwcWpuU/FKZFGYP2XzQyYu+DCvWUgBGcZynAmf77VPlmFGMB2GujS4UK34sVY5RMVeD4Fz8PIhsVeyu87AhivryIenHw0ik80bPKl40hISHcMzn0ll01AH6hb4YPkuSbrmvHxeeBM0LmFHQbCNB+TpG1lvg5mfXtmH9+AK5lghmVkA7WgmkwtCTAPu/y3UD33G0GvjYoenWzDqbzEDVJ9yOdwHtZ6HsZd/xQ4XJ4z8wzZ4W7zJoeJBWyxLZm9ALEz419X3LUZaxIKfzqrggc0B/NMNJyA/QAX9hseM5R1tZLDw8ZLXzDV9Oyh2dkcbzRNoB4FlLs+1EEBZfF0B6c6LP10jRoQFhJ1+3J432GBCgQ9RmaF4BW90FnzoGETua8F7YEUBVPYGC9hR10hvsmgrWkCEPoEael3KQr+izyVFoEK6wGQmTaxhghd5urSvUWiX1AxWa632R0c8RC32uZJeremqQC/VGLawBa2TVl+hkXhF6yShio+yts4GUD2OUG++JZ5DhMDmud1AG3JtZf7BisGrhkyYUtRCqlYwmt4+ohRKCPCuBJoyA+xRbGI6xTjXc1aUFeBGQQLSmumQDLy2qQ5BYJtxOiQ2nNLcCTNrNC9jhcWgH/psUaLqc63U8Y0wGYIsLlLIMypyE08p8kfZ02Bul/md8zXu4HR2gPkgMp2yjqLO5X1BYDDjhbpan9+UpfCCQNfmcyi3/UbZd2i9NBAZHxSmPFuCQpS7ld3qWCgwq5a/WEOuSgkoK+3qYKq0qCH6lLFRjvi4aAjjKylGy8L5ZsEgMyKnyLZsc8qxPR0/lUpZZveVUPqKrjzE/FK3hFJnFes1CUH1yiQAnvrlLksoRnfRbt0FHJzuODyNYo1QvI3+SJkYInpaURGRKR6eWl2nUzeuMHLt1fsANLEAUM/DASQGjR1+sAuRaYusjMTwbDKZFbu9xYxlzL47YLdZeEO0ttwB9oME48+4Fcw0FT+jf3JU1LF+09vh/v0u9UOrJ3MUJzSjJA02JjCibFSpm5wIFkKDwPYaZSQrSKm6pqFVFtBaUKpvsI6M9NkAj7fg80YY+fxRuHlSO4HXOr9Sc9AODs9QT/frMaBv/Mto83dih7AXPcXzR6LgwhUg7SOB3UlciqUnUOdsxHhygIhpRg4U5QCRi94B+50CcHHX/TXAJloE6C4pCYDFASQmLx7qxIh4jv04O4fdcMt/JCVUKJdtEXbjYTdDW5Aepldf/fdy/AfG6G15vY/wbyEZy45Z2YXI3Kl1tVhnr3msfsanxWE1L11sM6WusIC7fplht5HflED2AR3K5inT580Zv15f2Sz9hPC5cie0f/a64Ro3oSqHqLSfob0MP42KfOObMd6hCto7CaMpEWHLn43RhKEWeY0wbNoRVB+QtjCpEMc0kMm5MhaLpi3Yxg36J0/H7TOUN3eGSs6xj13g1vYPriUv/nDcWehpnUh8CukfHSFsL++qFXdYqfNWmPT1Tjfw+iuHp9ZXbjeCN3P7WH/O+xWlVgNeBr/AXtbuL07BGXRAI72BJ8VJebHF1Ggn4VIeZxl1EQfF7efWC+TmJ7y4A/myAi9ua0Jaa36jiWKjuoX3mjL8zajlgyetd9rA24mqG3CxaLlZ972TKn+LWDLl2lBawpEDU0Eyzh2zsvOArzOsMdPlRKNN8Ok//ue//yunnF8ZYLkIxVg8T9rTpxQeHh5uHu7vb+5/Q2ztTcmZsii7VOGM/jGacqiJWHTF3CdPEQigKwM3WJIi0PJE+Tg45g1T2fUw7Mp/bf/p8ebr70/E51H4UaAs31jPECTh16hlZgWHFR4zS0AgEOziKT8EaNDYhOGNSpuRBWJredpXLwjDj4x0aCykzdrNhagFPzAf0HZNc0A2yBgHfFULOgFPZvxPPIg+c0roj1HL/PPBlO31iL+4bDh8YDpmsw9V32QdNWOA+ll5RqdFaGdJ80ebiwiwGI8Lhd+4Jf7oragOqvH8jTTVjTQEZPfCpkEvv8+PhKpZ0qdbCM+OJQj0IunQxN/8IDFdUk4UuWVPoZKSjPyVicCzcnd6rRHCdSFHkAuZ1+Xa1xJiFtcSAd52RKSzEF9s2UqFooioSzLQ9ZWJojI3FprWRT7vWZWScPQ5c7gUnZ6hDEjKBf3Rk1pIsEP2HDX1eBVJmXgy9+vTNZRGH7LN8U/X1karOxFEyPNxqHC5YxczTQUn/Iphewt+c/ru3vvPEatTWVvMCJlVObW15kI3lmoavDlhZQP/9LGCjw5rUtGI2KPL9KNT5g/0fR5gDIIt3ZN8LyfX1rc1NHNGu0Okp2kYAf/wFfhHRU8ubI7cnBJRTXmPtlWGllaZx+EzElcwwXJjVAjeSTA9mXIgSzlcBKuL7mwDZJLsNg/VtARdzoauHbbs2MBF5oRcRV1YxlYo1qUByelrDINmXpJFxnyxu/R3r3eGah6nZg/3dD/1oA+mIFBmmVNQt6cL2z8+Pd08/f5484jxQPcWT49PlEdp7hetuAvGkxCSLeJd0QzwT9ODfUPTIjsJzBdi225FOCT/FjLP3ILpai3b6zdCZGciBLBvB7imHiXymluHsWVUuKvo5f4O31l7zz4a933iw9KP2Ps8PSLWdgrUsEvmThWiFFJGr/JPL5KzMtQh+s4pQYUwKHedQ8t4E7TXBX0+/NnApV6lqUvV2AJcXduUpmCqiQSzMqUp1qVX6o84x1RQMkWOAGMxaPomgAyr/FXe1vc3sUvPUik3l7z6et8u0gFFypICVRlKMhijL+HTQcBwvm1ZxWUqwFvr+vxxEMYeBcQsIcUo4VeT2UVvdSAbqcnccsEOtq6Usz6vVaWBO57rwPmPf/n06T//cnf3T/+VPIE6sHID9QeRlwIr91kXeSzwlSK1IDWsbFZnBa3hgKM0hVaZPHPf0lqiu+lNMQ5/4NQxSG0E6Xr0DW7EHh9lgMhYWLP9R4RbWh3xKGatu7Kj3ZtAFheBjRtTpR1IYyROsgli4gwl+vvD34Lis743/a6gZ+ObthBUmA2qyu9pFAR3LJB5MEevd8pusnG4GC3phJV+939A3l/cFEWY9Ol/v9R9X/vwHt61WgWNYUB+48bCGDZvtRvicnDEFztQ07kaeidzTCXQbqv3F3swpu4U0ffgwDEukcahZb+/sToViIXlOg20ofCAH0nRtNClcgTLc74WMjQd2qo0UhH5Gtj8FioYz8Cf5BJYvDAqnneOHCMd4BSUP2wzRNDDku3h6XWgskXR2u7pbExVVkXr6iEjDzx3awDKWoDyy5DZXnxX4hJwjR2vXHuz/RPp1WAiCeSqkpUA+VtkVqwPT4Fyfaffw+bDJ6G5hgP9R2LAx9gFHpG+1Aca2S8lp7C9Nb8pRWnZgywQP2rKKfYSvYoQpyPz5VPQb6ocfmBUnJ/nBoP1MLqfXQCxZDmqa228Mo3YCGxH5pnI7wl7e7T1slYVNiscRC/azwfT4UPpMhbmrK5k12/YdG8oZYgDYGUwrMy7b4Z8pO+X8LrOMvgIv1h7U1g8fUp/fFNhnUzhuiLvgUoC4XQCHgPlpY5M/NALHYkQD0MB6WBZnHBTJO/E8a/w2x+fWMcgNKt9LQVsbtL5eIAipUDJbPfXaTBOZ3E8YalbIpHI22b5tSSqfmnrUkdInwqoFyUmWbiPRzKFMiP5oeauN4PZrvXoCzHqsw9p4526Q4dFPdh3B3U9m+vQy+YENNu61jr4E5yGRMUVraXOjK8OomycaTPM2BwHmcqQVQ6aYXt9mb0LigRGpI0Nco3XPfN5BN9AGt10/iiTh99oGjNmrIHhCUVKUNBWDXRiUVvtGrA+M/TXoXc8GXushSlCMZIhIAJK65pOfbACzuUQlZ/Y1gCnsmq45LqcR39Ul/+4nvgbB1xwiTWSunIpMTfYA1WIXcKUG8CqWLWeJ2JJt/ueLbnaTwu4Tys2RIOVNSWouLWsAzHjkx2eVjJ04o8l4qr0gtgDrpFgeGIA4uwTgsSf/SOw9DoalsinYOXYJ8qQl2M7DnRtwf0b/HRucLYzFEVqsKKSbCG+HWLqLvZzNgwyUEu9hbNCvpZNUXf/HDvqFh8nhHTnn43h8gOTa0FmPAS1LjLXQbKyPogRWTb70X49hi32kyoIKvGaB1rks+a3XtwnPhDMANEQln5jeY1dw1b8pwb7hiQcWb0ZnvnwVPuNrzWB+1++Z8YchzoI8kDRCJCHZbJJTWEtLN4zJRgCuTncFiZziYYI9ksrm02GaMuT+pHskJxUilUz0ftaM0zqrZL4u0Fu2eNmQkdbZxsV9X5bXwOmh6nNmNrEnrr/wM0fuDPSnhZL1l0TrVumRI5185SSeheIJHKjoogbJlLMQm0A0YNjvpmBTvjThYEXB6GIXNC8+4ynU3B4ipwHKtEDU/whTwNaGHSfINB0zNpCoXQlQBgLKfZIO8OlIzbYFaRSclNFtFifCvYMQIlxuSSdn/anZLuH0bVXFLQyxbTSrXzh7w7ad2fBbOmDuzGuZR0JV8PIBuprWygTWYeR6ClVkOG/0ZJc/LyHHAh1G+Xk0rJi2mB5db7NuXUQ3XRAteMMQDWCrQCRLg9fhiTk3ApzPCW0zKdsaq6kCGaZGFtocu1iD5S3U6p0Khfp4WmEXyNBwZtmhlJo1TJuKGja/gB5vS6KNxXLA1hTNRFsJYkqy6HSJp3BOfRS2vStAeNppZDpnpzDf6Wf0uI3ZZ33WP/wbwenSHMgmHacpXnxEJWrW0EEhLdQgfpWT9y6ogkKj55XGdM2jlgjfa2Bg9Px4WkUuvhTi+HhqTCtEUgYvfbwVLgBTWO+LKUtIjuOLcMyCVnXFNS020NUgdTBeO4C/tCGQnmCUA9ROV9yapR8O3hVEkhpSNAqEi9ZZ/kqAglSaH7Av+lECXZbSiOyunjhWkhHtNcZ4AYrYRHu4y5cANtI7F36SdBeXxuiEuRbMVJB1cJFRgI6wRn262EthEqCLZImlN07VUJGFF/nQPBqVSJt/I7IDGB5l8m7u3VTuZ2fycL8pxcdZKSuc7RhEceHtZZDVKLG43+MyUOsDBumO4Z5h3o1SuDdRczAz8IKuG1SOdhkDtSjMKsfyVfViqBWpeSUOELK5U3gbURqfz+Ar+33N7GTWewcq1lnKzUeU4JWvqUnUlexOWD+AcPSj0hlsO7S+4fiMLs9xxrsbjhBT7M4XM+ndz3UkdDdIFk+T0ByjXQ5PLUy4kgOj8lKuCNIGwP4YjPs/F+KlD8FVPDefsexywLFlCeg0WJxvyn920Iazpr7RuYwTlX+bwOXmvQifJz+LJKsy8RPwaN+1mSvaFr/YLMDmKz4OjztqYgInqYD4rWlPWv31Kwtk41xS6ocUBXMem517jCreO2jG6M1do5em+tjL8+pSkmhrOkS4497jdLoO37yDn8o04CNEe8dqLP94JR7PvS++mTW/0xPU/La1+lgJ2aA6rB2H2e0Iw9J45BYYHIvyAEsVmvRHp6uwsaEf4X8kt7XRC6AHTYsfaRaq6wO26oet13gEcE+OkIooyT7OP3zj+G37XZ24U4p3xRr46cBOgLtLlSMzSpm7tCStjoln26p3dc4YiC56k81hEggVdBk9jfz0SEknemUweodmxV+Xqza5xDSTjyGes4hwnENMiV0rkhhAyxzSp1XsvVxhrN8Jb+3uwKsP2b9MjHBzDpVmc3TnjlrOcGJ/vOR4VufDwDfDapML0f7LkHanccWiRNxfQHOOHQuB6ig1QR00XY3aa1Y0dNGbAvbXNagsjhq3mU6tHoaqFrZKEl72SCGOvpEKfL8JgmBiPLhqX5En/ORybEE/EkaEsQ4gPxFclAWQ0SWtwMmxl5k3ajXno2FMy6eCY6yFy5BiGVCoc0CytMf1opsrc2hWa1d0hcVO0lYlplHrq2sppjDlG3DzwHo2v6ZFVJM1MPN9fAGe0BOEHnGcDZWaM54r/TtuL37KDna6PvvMg5cI2aiqTXbEofA50QUMOVxoDwERiuuDZsQqvpJeRWGqMdSS5PHmmcUuMx6mGXX9EoxLjjZUN+LtrUcvFkYoTWdIbYAZaFutWMonHncJfZrW0hI/vjmCIUSS70xRlqpOfdj0nAvvZncjkRBWduRsDT1HvkN9yMNAD5ItUDFdnCKOtLT+ENzuwYd6RS8VoFfQIvqUIxMbkEyoW0LjHcTmcUGcUOVmQXAYkDSdnjqsvLfAMURO0jbNbRPrzrM9gOwZNSULcO6BrUvgkk/C/sQD1GngaS3XkUbCWgvISQ8WBuxYi0bV90C7Ayf9T/PokDXWsaGhn/wtZR1kGKulsGkvjZYPkky7HogFkEkk346W8I5Z4ZWGXGO+ZGa5fvSTxAdkCG+45WsoTVegjQ2EhXSTJC3uSMGdh4KkCuGDDJXSqqBETwR4t050VnZHPsFjebc33qCQT8dhfdJOKVnK+m8IGPfykwTCsiybOt6cwtCaZb/jGj0GgsRna9Efh1MroJsjd2DKTtDW6kWoUZCrJc6h3it1uQILwf0W1LqjWDKW4jI8g6BvID82GagbYudxjhB/A3683mk3doOqg4HHQJzBc8XW+03BTgM2VetYiznzidQiwtxF2J3hH+aJeFivJ/i0o8BeeojR15iuRLz0MGPR+Aj+tARv4Z5R4Fi/s5T/ei+TE42xBAS6on98T0ynP0i9fd06bviQkET67w74qbTYLchs2E8N0VWKnl2wDUfyB/RUj8LVmx31JGPtrsUa75i/lodos6cGNj6LNVJmFpue4cyrzMpww8cSkKiTXg9SeSkVZtUKc08bNZZw8NEFTMjjnuIbsE99aaYqOs3Bou4VPIZv2hVOTag+npAWpSYyNsIh5ZGp9CbtE9Qao/bFZ0QSzoeno4wteVhQ898c4Iw1e3C1J6zsstgh6jXhJxp1BP/bratCcQpea+vLtLUwSzRLzZe98NDDPQG3bOMShS6uCPzxu/0rqD5kN+W/5j+WWHD9ODscDH2rjMfEiOfCZhVWbaAV5Te4jcAkZcRSPzSqu1c6joc9ZXZmreGBUPvxYW2ENSdMNNyOL+8J95LplNsfxL0xzkv9dAcRxW9tGNW2qNOXe8o15XD01Ij1u3bffof/9d//CsSGcnMnJxHL/xkBM1w97893Px2T1MO/0ot5VEaP64gANWMMmD5GZfLUQ5PESMIP3+jTOMoXbk5sefc8ne/rExmeFpa+QkTaVvR4yvhjRQ2Mk+PTzePT7/ffP39683vX7/S9SNtbqxVbN0j25h2cBI6xEylPRiKYcRKBU9Nd2hqsSDLrF2XE3az3K/4b25MA2miPVRgCdwaclGiDDbhYFxb+0b+jloohx/Mql6mXk0jpfjOCEowriijks6eOB0+pRTRilphWngBVOjWLJvsRhUioRmRhq86lM2BNlbi4YsPHwXKUJ+HF2Iq9zFWmhFeSo8YXX4FSr9AgqpZdYHLIIAlZ90aqjPaum15BmrDY29oSrxhVgvKP5ZA9XHgweO14itlQEUS9TmWXD/I1mh7fhIZ2j6KwJrB5GzycOC66OA+4CcYQrSoWepKW5CslHS4H3kbimPzFp1sBcsHSEq/8CRkeQE1ZdOJoxROJSVXZ6LvKtnJVuUqMqF21hTJwa/St2uB1WLd6D/6iuWNbvCsJlWRuPLlmC6wXPGTUIdZtP1d4FL53kXAc3OdRVAtWgEdxIHzktme/LYdkxWMJrOVC7MlZxLsKoXWbeskIgoSYuIPxS+e+XsEZL5Y9vNN9DaYmcXq39N+HHaVuuhJSlg7ix3WDwJ7z6lCKK/5i66sM+xOfsFWCTawfuFXeuEYtkoZzdGL3uVsQGWRaDfKFOkJB8anrJ8kE4V6bI0Zom/EagJuARI8Bigmovf2STfNE3qlDV89Pd88Pj7ffKX7i6+/0/0F5ij0BxV6X+ClNBuiriI6yCvBEzVs1ihR27/2AdQ9/a7zLL0Ui6t0C3rsRyTaKiplOVv0YkFdZ5+gOddt1BIEEAHzL4tj3UJfU2Zo+LImCyTn/gH++JkfKsL3gt894ByAYvLP5xf43hP74OPTE/ueLBfii5qSBKGSW5OWZ/uYgtJuirZaS4ZRMkdrq9WJYri8lWzC0MZZD2pl1ZMqnFXlx4vIJ/AH6qIKxo/HP/44gZR0cFkve9Ql43ofAqpna6WjqH2OjRfmnkUoCT4h4vR4zptKKuz1hebCpM9edC8GXntR7g+2Uc6rBHJbcKC9mkJajtvzfQcZT/aBZkcaqbRv6NpmZJSdSW12ivB7HiriMSIJiQnMmdfee0r98S+fPv3nX+7u/um/Dn0HqgkNB5NBLBs0nji1dB29MpeiOD7iLF0gOVaGHpWP5FkJaEl44CAbGAvxCdRGE0xQ6ACPMVHJRoYror80WSB0TkXNYBt76/8tQgdTvDUeQqusmo0HKlWubiY6XMEPLsaqhudi6bA0w5ub8CjDFbvO6oz5uo+pP483dcIB/l7VsIuQ6cv/RN2kWQfbvB2GC0KI6Q2MN8g5OjVj80xBV94Se/UUjivelGtSWto62B6e5kjkRdICwf2oKKnxlZAZQfP27zPOBtlC7TFEZaa+7vQGJujJf+jLDZVRbFVks8kpDTNkdca+Mu31pLDL2s4Q7NjUb0i1icip47pHDMehRqeimG/DTx3Fhv7APtGoQsjLkfOq9lKWtC+s9S+uXcOQ9TIu85VNwHZzI3Ww+cxigKXES7jhm63hQGldbMpbzrbZnEwCk28b/ffzxf6V9F72Xn9FgHdEK95bixv9p4Wt280ujzHrj2Ud1N/LfgOxrl2OhZ7X6rHVW2Blb7gx/Bawrv8ZaKcg+EdLvpyX9HjrPjiMVNCTpT9IzpaDS1C8RubPekzVWDq3CNhzeJrjYHtdFtalRc1Y29aVffrOUWjFeXLEYfkAFSaKZrI0DodlAB404um40/1GIk/Mh8wqt7za5BnbWRqLAL1aGw48LKS4AR+aclwCH57yheZRObo/p6BApb8VTBXdgLW9hMYi0DeS0PgSgIaFABv2WdnHggn3gYWciTb0G2RcyZmuQnaRaOJP7mub6A2ZmxbznoTeijaHFsy6pztE7ZvPYaLsxdCcJI9PAAU25WfayV+NPkehBLBhsU2LbWjtqrxOQAuc1alkgpAKPzxNqNU5kDXIa09Kto5j11q16DjQdYKlFr3Y74BEiGV13VAceM2vDlzLMYP1ocW+OUZEAe/A2/6kvckT/7G/kmcpg5JytNcVDjwRuARj2DCOl24hHx/b4DHoIscOMpshIE1BHpcodHlwI5bg+YYuYw+McA15U70O5idVmCAM9QRSyO/VN+N4RtZoxsNTSUhgUyHg0q+JYgxaXRC5Sa7lHH0DrdAOcEEX0Nr6IMYc1XgO1NwhXwIW1eS29ACTIlf3mOUbbKjU80DOMc6Vr7h+QVEz8eWmTjAmmLOLHTBKr2Grdc9fvxIuAc0ymjobRpfimfMFlGqyj8nsKGuY5F58vhMB3jEsY1KZFdKA/0lVhlUPsKxa1S1Ce5AZMc5VYyOfaf63w0RqFFGAX1k4glP9cgO+xDnPc3yj7BV3oFG8fSJ1C1VrmtrXJMh5HLNCI7+vLzRLZsI4k75w6QC1aoYLjDuKq1Nwzq9qviHA14IAfVot15WlrR4pwhvqdtMDWJ02Bur6mDBtDrXNDQ5M+Q+xHp7yx2joT56q0wYjTIp+OkTTHcUZNDbgC99b2F55vIFaB/GWxjiIFRGz4eu4gvU/krn2qgfZMU/xXCVZI4y/I6mfS2cmqW6ONnieipltfCIgNPWidqVWTDXath/dDpfdkxqaWgXXpTVYPiGhR0Sa5qKG2iZ9E33UD5av9Yqujc4TLNWcCvlWGAixS7ZeWzlELQY2cuYW1eEpR8VhYhroN7/IsbxSFmshXbeqr652eGpo2DWXcGAJhK4sgfsgb+Iz7+JRwSnQ49AeomqKX0tmnb4IhdDo8KubN4AkC+5hLiJ0s1CgqjrqUkGkmR6etuDJ30JWJQpe0pZ6+8NTlXVg+6MYc0aJhUsAr1DZ+RV3DqZDr4vUlL94TxulOGb5BD37Dmfwcl8R5RQbzC81e4VtRXt2UdiY3o9R68hT0mOlxYcK+nXjUlAfWWeDVXWgUk9AZQhmWglMvrAUXA9jMRJQ5dHGF9kUdpFTtG1E5SOUMoBaa0S6TufNLE8wLnknQKAYKkyk1aJmWXRfi2EGK9+sp/EZ4C6zMNNxERfNA0HxI1TQxsLaQuG1FWUXcclI6ahQ1M6XjAETP0CNog3BleiFehI3adjs89MRiI0C9/JbIuOnec/yNCoHuiz9BLdGQL0+yLMhFgCK2YDSDkm8d8YxvUhMZqdgB6bI9ENTC3SN70B9fnq8eX5EK6oD4RwxfRJMhVXsqO/SLopt1WbVSx9FhH4wnG0qFy5KUPOdTYYrZsNgzfX7aDjbuOfhIguudNJhHLXZTCh3So0ztGXhOiY1TbOQJFpwdimTemrrTMSJ2O1BD2PAFiiL2BtjanoTOAhua5upN2tvWKmTYTbZbO3aCLs3R6qmfH/jAqy+myfYaQU7xMt02cltiFyMFeFKB01rV+u7osmSfZQGomtPnKbjaAlForkmWup+3fOb+tGFwzaTsh9aE/4JpiJFUjhZDHYWPTXsYlk602zlP1i3E8O5uUKQM4MWYYqwN1Kir3qzJobI/MNh+Nc8b07wZHqAUOfhCrrInhhDgF50oqifwl5HEKUgCjhELdvPA9hMIwTMI5zQshm0jtnfa2sfbDXPsaeR1J2Pgu0xku0Llj6eeki/PRj7Xcv6GqJk3C1vZURkmLWbDVlb3hBxNRDS/Un9BnHs771WyaTL8hossVmgEzGhWYrGlXZyOxfGXOOl6TNguhf4IJjKuCw+Kl6ua9mmr9FacVffEyYi2g9/YjezhVP60hQsiq6hrT9p7/rCOGYgi31e2sd/vj0T4lg7NYEXSXtc4D8iNQOLRy82Id7zF0ff3Tzcf+YfkXrAF9XTtalRPkgQmbfI8o2CIlbxoqYOI2sneTUXci3OtvqxXUODrms7lyv90XzGZ2XAh6YKOxSVTaSmKMFPoj493jzih6Mo/fSsPyBlnUWwVDa5zQ8apl5xDvT5Zujl0GR7sFVJ0z4GERDttgpQs6dIzFDRXJV8K9DqtrnPJOo1KDkYC5KQKPanwfpObiY4mSBqsYKW0N72PVZsV7hcxi/j5bOIRvFnRdzHMhEvVb2juW2HHBuCjIordkd5j8E30/jXccMfI+dUgbmx1cUPA8gbZJIP2FoXspoLw6Cv0rqCasZtB9zaoCxo62d1rU6cu7ViEVNSPGxVF/9uWTQz/TS2y05vQpkWMmWugVaXHpWYeng6mgPYY9SOZSMn1Gc8IgplTUVWSqTyzCHhnRxzlQROqtC0VNuMbcP/EgvUbtlhqSFsEi0lpnOD8ovXssSEZIWd/eA1tR2+kB/oZ4UeLJK6sB9oHFjHKxBbnuvp32VwnXqZzEd5o8usw+7IbJao4jcXavZOD2RY0njwqyK58HFt84LlvzzxXOGbcULZmEvE6OQsGWoCipGQi3IwmiC6k0Pm8LJPsZj+2eRkYWtQigSzA1OvBL1EN97jQmcaCxw/PtM+V4zcUfIOI7j/KWY6ZsjEtH7g14IZ5ZRMBpW93pOTJeG/LDtsKpxif5mfmfsZio/DbhLbOoOpA7Q40MX9w+eb3379zemL1NQOr7i/IHs//f588/vXx5uvX+XHe8zvZlPUDNasyEkIyRY+zgzVZdPXCcpePAjcyq4EIi+z2RqyukZrVtZDrH9dVLbfAev7FVQ1E2ex2y6zBXwQ/v3wcC8/JKUx8m0ekB9M/p2un26e+MEh5HNzhtEs/izxdJ5z9DJOl2GNGUq/vdPfhunOESHK2TDXoqpGV6WUepFWinULO0ml/qBZ2Tg1HzV/sHmhvgcPDAe4uq+b6DM2mZ4NwpaLMK5nqN3tM9km2sVgQlnlIGSU12lJotDe9rVKjAFYNuJXmcicJRMbsHG2xOF9IRL6xKBRHSNf9q1BI08UxDFksB+Ssj7mK64oYwKpuJZgjXngc88DPyJVyIjwkP+Bb6wlzfkSBfljq7PQWgfXSWChYNg2NPUYMW2Q69YPcc12fyTtNGBziMAbRgqPeLqUDI9DUoSnx6+0mcGv7ePX95PD04CZxeqN2gfBROAPKG0O1aFs2HrAc0Yoi/4YbiYkZp18MS4jfvWF8afCdr/m+MA23PI/LbObFp6fMLclbWZkjo7+q85xs4Fd7goSzDVlLFSpMeN3Fnby2Dg8BfIyydttAsNsmB0dgo5jUs1FktJ6Eyq2ljeYLT+nUnLRRvuI15Ca4nWhnHTt2u2NOpbOHK32RtldfHd6C+jeVpZJl3eHOoAqX8pWrAEmwiibG0tPSryyR6ihRL0ZEnIxPFSA2Cp6XQP79CCDxpxH9eVwjrMoobEjM2aWV8A3H9gLI6Zg/TJtNX8k5CDmco7QmWAZpoNQcJvuBhrOVsKJXuqMvGyDRuacb4B0nDkO9vX7qPJ3h6Nua+N9BJt/jo+LEQ4SPF0O4G2d9Ci3dj36PN3/9njLnco52Ja3mAS2EHv4Q1pTJLQ963p2skP/ioNdZGJr3s/TdxPbd44fMhYGRXt4yusmz12YwySrJAzttWDpCVQADsZPLVHi/gFPn95LTIFvHOQ/QAQaoi0a9qsUyLsJsVJM18Z+sW+C7dhT/pQOQdtYUyt1Umbz8GrGjosIvxNvG0nU4zI8Q6d52okCo+OpBoPtVCP61OnOQHwCtRNUZIyS+tODnZwFS0+gMi96cTp411No28QXJwaWbxWsCslAcZHE2gvN3KqUy8WBsyXUBwBLuZ5NWZEaqK/WUOgVHKEDShmtHoX6MT5LCKTjU6hA+iTqWaJMTbBmnzG2hFynbzVziiFXk2ZB3hRQHnutuXAEl0l8T4ML873P71ygvcHpGpJFfZOU7YE/EWBCj1AG7DpGNBtaYZi6sS3Ppm4e0niha6/uCUsGhlpm5ilV9ygi9EYmDuzTOh3PwNrHfyQCBEI+26la/kRzym2MlkUEU+rIrdAPVCc6FPSZnmMLi3Z6IafXFf0szxAM7LZSYGxp0vk5lFhKs0d7UyTI8hRaXyT6rKI19VEn0zOoZG+2VJl7oDapvEg2e0GcKJfxK7IUGSQyZIeNys4Rm9Qb65amlZW0IJcNKXwdhhxi0bXJq3Flr1YoQn3ggBfseTRvdOCoomjkYFr8LzFe5MGN50BfYJ8eKz+moPI6yrWKQ5CnzfAgAT8gwPtesie9PD9iH6zVErF9ri/ExjDbEVqpWixQU6zXjDzL/r30I/qF10smWfqr5tFLXsauPvVEetp9AtIox70W06axgaf8fvtVnvITgKbUf3zC14RRPzw93nz9/fHmd30C1eDS9mJUaIt1ZNbwrFI28MyC4OsJRUd5oEEkiToYXKaW0IZua8iIZBKrfPz6NsjtNrZmZjvPUT+WN/8KONd9HOWa6PiIv5czgd/IN39l3wRfjJPHx6ebr19/5/gFDw5xvjYnCG2hg7iwGutUQ+R0cakZ0yji13CykogHZexT2o6klEQHbcevBE8kyMoasnFseZH2WdJ1BOWvzWL7mARqE8qF+QP3A/6MSegUX1MnmNfYbr+JRheg0lUxe1J5XFT63CB1SwOxC1niDFWcbM+3xVibBiSXyCb95v04QGa7jwuxU+kSkl6NyHogSdeyFYpv2WmqZFT9x35N5oqHpzbOpR7GA19WYwBsHmhuO/QEagTfS3uAlCKpvBoK42WkTYxq4VPSUAmGu6cgf15mcrl8FoAYW1qhMkRRkOZAs7NsDC3oQtAEHJQ9PZWnTR8fv9ImUp5A5Q0lbXDK5qtBI44grDSb2FP3AgzEvx6U4RX42nv9swdfUqtq/UmzKUyVy1XKJHjzDvoHljDrl2N9Nm01cs7QqGtPGZZXYknR9LWBc+YfG5NXmc5GNGU56THVWYkldi7NxkqUZhnjDKv1csxUsT7+EDg6qRoOquJsed8wgpTVVXAhG7w+4FBFg9akCw5OAtcXIWs/oan8am9q6ptMEzLnwhjtZaidfZr7YrzOaG4zulQU+E0B0uUwzg9PJbsKlowwWuxt9I/vSZPDU5RxkaNcQgMLhvY6QvOxQOgeeeUG3I9KWkE2sE15rc5emJQrmq2i9HUZjbxiwJbbC66Dq/tSI33gN4k7cdR29XwywjGZdmGfO12Ao5a6DFfh2tyTRhOG88UEpZ3c15LfURfvcN2AczrOxc3ITVj4iuzROfJcG7O9W94PjZ42B4WOXhnLc+ucb7usP44dno5QN3Cz7KbzdliV7Wfx5RZhdtFAcFWsdG1NsT2J319SysYO1ku+VpKrq9Tar/CTwBhbpbOQuLBD2uYTcmUwoxKuEOAS1ghxDECbp0HsxIaqgxiTFwENfmiKa5RbHW4AOppH4Qnf70Lh8QXfQVTy0Wl8cIo/0OKGEe31DrAMkjyM1faX8jkVEKZ2cTOFiBn7fIJUJ81sympu4pFCXSuOWPFuogzYnxkLFv0HNpH5wNl+sU5v2J9KwilZguLVxeUoru5jiQItz06GJZOiUj/DM8OQacklkgNkbdu8eF3SUF4NcEZH8vwm9GNoEfOzckPf98ipc/s6ASPiM6YtGkH7piKTHJDOAtXK0kpBQKnAoMoPV2Os1OlR9lT7cYxjgpYQCfVsglVlMJAGS2o0dOGEdlEahU0FI6S0PVaG8rofzJIbCj/pfSRUmEYM+IfEJW3w+9umDeBZoYybU7DYfmQCKClANGMtqUCePjWNLfTwUi6OPQEiFOXNGOXwVKJNCJMZyZ0A41XmEZlipIudSjtWaI/qjLSE9+CNGJPdHIKgl3zHcZ6RroTxwpNZ92PifaU0O50lxTPNDS0t/sSpzxnmcznM53CrnElVnx8s4qhy1q5t7/yLLjYP+bz8U0AUWzbP0A5Fb19rZotMglOsBiIWGpQsTYV67eEpLiXIG9YyP8YwQ6HlJmDQBdnPShHHsILVerthhNv4wwKOuOy1EwgN7qbxUtKw00T4kVwr8iqO2BD1x0x2P4HKNwAkOebVxn/3A+0tMGKGTG3y3AbglQgY9qVeUVfzyuePepAt+DwrHI4+v+jHjvB0KA47NWBVaK85z/70mj+Yj3zQQPz8yIepkk9ViN3ph6dnwNhvifHOYo4xduyCgS+kOmnmQF/hJrOrU1WXS+EHp8CHNeISJiPqH9iN6AvX8gvQjSHBYPj474ZYbPUGZM7CbCidjqC78Wx5V/KkgslcIBDj+CsSMTTG5qwL0bFIUJcFGQZ9vx9qg0aAmTwj9CZeyQmYEQe2yiO07p4mPaK0meQhD4yU2VTHCus1I4rXyg5rLy6ziaIVXcXgPeWCWlMZBrQFsbCpaESd+GWaOnXfKEvsN+t+kycoh6eI6zaO5hLwrNDEWHJEL/bgKuDiVBBd+z3qGrDP9aYUVyZv0B+ebvBk4pu1diA1wCbMNnVr1cXnU5Su0N8rw576uAfR5IdFvwB9eJEdH0vSM6XJaa36Xqw3lqq6LZph7xCJaNk7rUL05zw8NTy71EvyV/agi9DE2vPZDsdkF0rggHL2hKdhu8YEk8ZWBKnaatnh6TZmq1LtMPUhqiBjscV2SaxLYAyuzuijwPoJDyZqMs4nsENnC61YHZ5KXt3raBpztieqzQPU6JjhDWyHOVpha6lWtBlMawk4NJWD0wfJYyHACN8/YPWAqG7J8xBEQBIT9yOlcMj5+Gwfscd3s1i6BByCxidJY8ATpRLwHVf6cX0E/lg/PqqvB6p0Dc44PD2GxZXGyc8miJ8YyezoJl0ybd++xWfqL8burhrTNlJ4CpmR0C6tt2Uco217lNYlMvyN4CczwVTcxN/sY32YnzhOppjit6gn1ytzmNfYrrqBMI+NpsDFqXEKpeHiRppm2GhgTRfppIHbkmMKfKlUKzlHQo/yW6zWew+ovgGW05f0WBl2SVfsx0CYmp5UopWb472oaY0k7fOP6rR28zBGdrPQY2KLvWZyeYXx8q6l5TMZDuWN94LsRjPL24dt5aFfuTmlV/6PfLlEUjFb83Cz6H2UTdiNIbgVvRgvfvIUNCQSVO+SxQBYvA9MgZuGmxuDyu+Hp6uwuZVf12Fqngnrs74LUFJznGs5k440JZ1tTQHsvgs+wAcHWXM0I7lgd5EP9x1c4ujETrBs55kKS5hZqEiajWODz8+Z0BfJt2wFxr7a18FUhqEtQqvD96gF0WcjZN6BEH2fX9RNF8D5+oR4AUamew/lZt3YlPGsRTJa/9RBTmG04nWQ0dW8lKVmzuaEOeIMuDIbmjDz2XwEl/KouIvYvaa+C47NL/BNg00vo3kmg60RL/4juaW90wn0LPW5WoPGGPyIVGkMBezL0XkjR+Hh/u7m19/uOe2+VTmJiLHtN1KjfjdB0rVTWLkdmOq1ahuk1ZhglqCFAUkOZCgxmhx+8nWzcJBGbDGmRHKhlPeayNCqHGk7oSlPnMo1v/omJoflm7yl3vR7i8zYaR0tCybYxEg8INLRel49aec/7FNBZMoO3g3+40orEOMKqG9AXR7Vl+s9KIPH+Ceb/oSmclO+VJ6xVdroS9fO8vhVUJruk/1a6CUsyCW8otyBdPtjZO4z0R/2yLJatTNFbpuPA1NsLKfNtTZuqjk8gqrJnI8Yl1JP8pDQegRL0gjiOBQ1FwRumjEM2DEljCFEMksUkTbkIFQuhjQFzqKXJ1qUeR7Bv495joh9qzggeam9DyMjtmDApoqsktvg9RFQtlVfusqZ7jWqGl31vv2Moknuc3qqi1BwOpxo8gIKBUtltWrMaowlyjHvD5U7JTCmWtbhUqd8p6blJe3NtxO3whvJmtJ4goq08HXvIeHYt+RfIanKFpq0fVvhX+BzXHDNhnmFmpaO6Qrlui/r4XOBP/FQ2pi8NZ2gsSbLnjjTRaFVOLK0VjRb4vAUpOxaoDJwHOUI8LqG2L/KQ+tAFex1nvDwgX6Ky/ZS1X52NvFZfYmW0YmZYq3WCqBO9Ee2qwLqyfqoeRrbZY3eFmwrtp38voLh/uHh5gHhnnZCRAxp/ng12xP2FZs/ktHxWwu//y+6H+G+wI96YVVOrLqW5XA9E112HWhw1ZEfBF9phMG4iXaPmMkGe/aYyTuzgmC7xntAdEpNYBIHwT0vmNzQ/qDUCuD3+HGzh/uHm19/+5VjAHMrfBN+KT9s9vXmmeIK7A7wZ+GbrVNziC4256TepaQksgvULHwzX6nnaUMuF+daUV5F0JB0/oCWGd+UvcLauf9HTPhHdhGRFfOngNj29VUFpeHuMxHUfS1C20/EJEhp7Y5yMdLhEvjaqQx5XyD/BdV6prHBKqayjea8HnPVklK1PdaP3F/Rak61h9LkV2AvhUyOFQraB2lVyXS/pxjrIV91+1jYQ2RYOTx1H9UIsNMbofx59UekioNAFtkUUHMIimsOkqn+dgBQUoJsNixAOHvnw/L0KdQqEFTR4M4C5FPgvQgNADxFyk+S6lOleGLUJnMEGNKfOqXNBq65nU78+Fg/0lwf32+Kj/vHdnp4ynUpgLlsyFXADqP8WQkwM/bhjhhjLswCriBTA/T9xWIqXmZf+3AUkwFyBW4n4CxrXhflV/kPWvHnUPMqsJupcmObGMPNqmUUIRX3Dkdx97IwL1x/6lhH62J03WbRjK+piHHeGXYcY4F4WuXgWFrhN8NRtgfhvZJ1j6IUxUqTBopZjTdWcwnl19wn0vGeJkd2eHkUJkGRJJHpMLuxfrJX2/LiiX0S+AY/sa8drpWbZruWAFidKbQKV+W2eMhBHnTgGwvaStvhKdfV+sWIiM/rPwP2wGrSdZwvxlVg87beslXotnrTPuwXuHJ4avcRBSAF+nIPZnR7GjAkmmI9mt1Mvy8yuQ2zsgX8JH70t4qyp6Q07p/DRFDNaRd28xaW5nIdsPUora9yjOss3UKe6aNKC+P9DEB8U8FVoUSnVpdBmM53DZaqpkzC6/VhfFJ+VxRi3ptJ6YIsl/rIW9l8Be2ylmlma58fntKl5ZV1MWmpisY5ZDafNE+g1lVl4f58c/8gCzeHe7zT9JnfYeJrFaIWRa5Eltr0criPFyuliczzIujaiZaP6rOEdqGxVwNUBTMYAg4NeHLHpK55XKduyfpwbLJoJPWVBmdIJLKACv11u8b2usd2DcJSpYDWjIDRaMt20lazpaifQJXFqVsnI3+llT+5moDrBwG0r/hpOELZWG7A+95AEthFIM9ISJpO8m4VVcjYsk8I7GlJ87m5lIs6XAVF5hZFqj3yGbWDOoVmdmBqfWy23PX08ikYWegngtq13MjTTTdutPlKoReowpanBM/1dMExJeK7wiUZ+qMiWCBvjhE0WsbOrvZ3zVdBXVvWIgXlVT1uF8inYE+gsj9qmbpmLi+XEYOBbbZRNxyRMRFGyNqVNvPWpa2mvB8lkcrkmV3rpkHaukJWwyS2eYFzWjUahvVlT7WjNagXUWiWetMWo8JE/IjCR2PGmFMZq6VOd7iX1DFnLtNskapsd3pH71cSoRlZ+JtgKhzPQPLPV0ChQim9cNrKtjrElWZEWanESaoF9oKW1Fj05d2iXLeIvBTFT3qUsmIjsaXkF9lp5pmIylBzwU7uXhTboSkgH9Xn/4LqQtF9yXWEyCr7G0JcYy2vAdR4onr8QMFXPKSAvNDOkbcHMklamCpZ3UzNPjevxej272syMUgtpsxro/Vl6CfGWHfYGL5ih6d2L2Hr7a+/4enTX28+4z6M6VKg8Sv9jjZP3IYf5vAnUPGQiNDLemJdOUNju3Bp420JAx8yiEYB6kc2VrKxCZs4WlF26zlusJvUm6KyQgW22UD4/r6V4HNygfmaQbvDIX6Pp6Pvb3799TeODezT1I9Pj7/f/P71K8XNE6gElh40+GKkyQgiTKtK5WlMUm2kPmgWE92iTlHPSLSVy8ooX4tKjUYYR6nBqfIi0GbGt7VzhPd4aJ7ltajN21Y0vvAa9Btd8386i1DzYOVkzsdqOsN83QuFmpxWPwqISIRt/+/7BnIoll5MoBjYoUPlfYcw19V7mmQT6XjNhawTpymtPjh8jAao41bjlgLvJRNzy+GpdB4swlZhv+aEvEpE8IT0MF+WvgaPjSdQM8eQRdrDPWI4GRSoVBt0S5YrbaG2OKzRagMQ0wrTU2MeszEQePBTeNKnQx+faIOBJ0jtSVMtZxpGLwOqGK1HHLTRNIKPxOCaP2ZDAd+qmi1CHwVvLlriyZfiijp4153Iw0i9/QHfUYyVL6OvGYf/wE+NcvMuSD3AMymBeVCvNjF1FR0TH2loqGLVJnGkLEyhyWO4mIAjI7NCel7n6DgX26W0PXNFuhOwwGYmUpWlFxguvm8YwEsmdZZw4lSb3aBc/uSpJpJBvDJLfM6quCiJTFp/SnunzYzSrmmI96o17OY7Qylr90TIp90vlUuQ3CVoXZC2w1McnH7G3jw+6MDlUreCH55mmFhjWcY7cp1dVr0SlgW+DNq19dNnLe/tPXF7eGoQ3xA/4T/EfngaIe1k2BqdWV9fiMOkx75hGrWaAWXGykr/galVLnSD4mszLrW/xXVyrf3KKNmH2tOUdzzwGyKTcyK7kZZoA6Ez1hps43D/rugkCZqBOJ6Cz4YQkJas9TdXrFEMCk2GnPNgtstsqCrv/3Dqio9tY96t49LZHLmyP/tImElrZdlDeH546q8En5PGVJ1SY8JCrUY4QI2djjS5vmdh0Ua34BwWsXSR8QDhsUgCbATsqSdHN7EiDoGz8fSpXrf693aTTQiVS/zS/7I+AQaPfy2opr4yIQpUx2jQxoQ3JxqXjUobxqhqzKu6KU5By+ssuqswxbd0XkJD5Ahd2+irX1S41DZEm4cPkc7I5zAlLPwt4Hw9ZPb5B/7/7P0tcG3JliYISu+ZwkxKy7hAAjNp9h4o0qRwg0EDGg0tUqQHFGlQZBoMatC4cNHBiQsnTtq4rWBFkAESuNespDSTXkavb/35cvflvn3vc46kG3E/yY//rz9f/rNd5xwdQhyOhaHhGWLtkNE0L3sdVg8O9Zp7ziVuWQRDo4f9FRcyVlWa4Yhesn2jBVpYsP6Slz/CWeC6UagQC6RB+1M6ZuF0dNQqM0jGLqKrdp44Hyr6A6y0GcMsSvrgQOYfB1JrI6YGCNxQSpHQQinWkneH7T/7QB1U9gxiAaCkDN4LCQuMMb0WXdeQ4nUfbJX11rtbjsFOuLYulR8GzqyaFJAMVb6B18nCZM+YgllHg1qDdPbWSBQiDLuk4IgDveCX05BRA0NpVujHk2EPxNOF1QeE0NI1zPrnYNFDMGT5Gn2JlVnfrIUhs85+QF8LczivblMVSfnCFCkd4xxUp93zvfkUzPgeQe9rLQfPayL9SnGg1TU3YQlDoKOs3mc332dG6p7BAgs2qy2mZ5oG/o727YFYQE8fWPlDVNfzVFEUx8mcSYAd8DNLtEbqB7VsuP+RQGkaTw5c3gYlpgXlD4UWZKzKeGkCEQWnzWkvPg+gcgwfCqyDMayD7TEwjJ9BB/hwtc8B0ltUJ23I3eJNXnnnKc7n0Lacy7ds4+iaJYYmNN+BCscX54fjAnBycWR8bJM2cwTUS/WSOEqRXz22bEl0wMWp0+cEtdUCf85F2oIu3DASH65xwfn8eHWl7zoFVh58ATY0DwB6IEc/oOc/0uok7Ok+NtM+nCjy5wKUacZzVb/u8jR0PJOt7SB7nNyqMp8Z53LcApt9P3AQMJ+ZcGLKvkrXPps7KfTwtIm1dXgXjPWqCAPddfcg2BqhkcZlD5ECv1wJqLSjZsiPNJ5eBHVVKJi0f0e4FJVykrBLVMDbnVHsS1qgHs1m1PhwRsHnACTReSEFJeV7y/tjdQp0mIhcLNHYhODd2v7DihU0fQLbbs4cIT8FvKD2hDLP+/meFbkfeF02KknHBM6ZEjiLS5oeRu2AznmOGsjbD+box7PGgjdFX4d8YKqi2cPwHqw0VxYNsp5S1tZkLc/jRvtnH/i2vM1miPy5y989PoAeOnk4zqJMZqVzoPjciIOXjxqM9JvpfSl1vmekLkVGnNpqv3PN/wCwijnfcimXo6o+ky+kZFC4Sf9MAhxEdzyp/EBkS62t+88MtDNpagtqAzfFar93xH5XX8DWnjvHqSJdRKX3gvuKauF/MaQnM32TA6qstMSWmgBN0mZ53+SfSBXwpo1Aq5JdnrLwlB+/rVkYVYdNXjgt4DCF7xGwvMHSFIM4By2iGGZxOymQxSIg7wSRgH8YJR+HeZJ/HsU/AFPg6YlFFt+daQE8oVuhg38K9cIf/xdaFMCcYuWq4UxYIXVGdk5rB81Z09OWgoPodFhQhscPkUh8RO7NPqkYC7J9GIpsNgN/4I+AMNrtwhqAGvi8L31LWDkE7TworTQPk/M0Xw7K6lqhSwexiCtA4TJ8ODAyie2wM+EH2HeJehQrhPYxy/QqNDZXy8BubcRm0jmF0VhkSJsql04NHTGaL6jCf1m3wI3IV+wdzDgzMHIDzUFddmhAqFtXU6UYRV+TibTEzPSYjelAVy/WhD2ApU+71ljjQLKbK6HOIO+JAYtAu2Fj3SpNKlrjxcZJuY8h1nTDp5yBeyw8gxJEKG5LR2b5iP7t1T3+D8H9g/+TKAs1okJIW75SlDAYT133tgD3LgFnb5KFyuFnCHLGtucHrrggInFhJj8rbKXFdrsB/IFI6SwS4jdo8BqBIHkG+wdsRoTMcHp5mu01vN5oX6MhFBNvtopNrCkx3bsWMO9t0pssfWtfayN2iXSa/J8ea8NYYFNfzVKsI6nU3FRmj8j8vEw+GMfFfFb+mIL0QKiprJGxpWOZwJb+1u8jaZcnlCbTagLlu6vPHlyMsMPXkfhHmWxPPrsoY4J37nwWvx9aT7I/Pe5X/4js3Sq9Ayan0Mj2h+8PxYb9uMRYc1h8+DmWAtYfKe3iDmyqUltGYW0M//xv/u1f/l7TDtgfB9Cfv9xdfeHwM4UvPDA3tzfc5oaiVySe6RWJVxLiVdJ3NzKAODTdcBp9INqNDi4uK2+kOYe7OqYWIIfEC4U3SmIt5nKi8UqFqMYC/YpSGOzr16tv1Pnb129XX78h4F2nX8mmL9T/jSUAsIDf3N2w/JDthhJIA6+v36j9t6s3pvOV8q9XX4nX6xtxs80AQhixg0B3BOjqEOXGIYOZNga127QfMKtroJp7H7gWxsSCwAQoqHM5MDabcFkboSmL8aMBkpjrKc4Y6/jZ4dKnRzUI2jHtT0HJs8TwGxEAOYG5CM0JeJ07MQGtMrJAIJ1g1OscUIEDTE4LBXvlMLvu7acI3WBpjtXWmJfAG437+8J0+v5BqyDb2Ne/G6ysYl+LGKQyVXk7WTstSBNvbusRAwla7ynwD+0bPH5vUs7QCFZdsqx1fZMV6JnCK4UbnpEIVGlJLm/o2kRLGHoV9hRKSMDuQrP8WYjynAa0L9zv5lX04raUfoWx6PeN9ww0pL1KY2lTAtNBRGnQwb7zRv1FqyagzgPaEg8KYEfVOwK9UICc8ac0ILR2SgO9IFCG9QE9EkgClVLM403Swwcc6jShhDJyXjCYG4F6hlE55PF+4KN55uXnkILCNpbLmvjK5xn6fZExx5Gs4gvjc4kE1he+zbrLfsTjanKo3hWSImXPQHXFU+HdEp38AFhViaJ+eWrlNJeb7ilDPv8Q3rB3ZgIR5ETGiRxUzr5KdnijcKMPai5mZR8loiRxYQ37AtPLUx1Qvzx14hpT4KlIeFF6TEeTtfDU+A4TXJIeWh+DLlyG0wCVeqUApdpNIf4EaHdZM9DIq4pQ/IBPje7oHH73cHt1//PD1cMdncW/4CxNXCkGjQLrK7H5rZiCJQzwU1AHJskLnBE3YxJfXctfyd/h49++vtF5W87LL2Zgglya3vAzBGR5gQS0drEjgFQQppZLqscostTBgHp6xbMGyXlLAfLC71ifEHj9ph/xL9AI45ui4Q06nEZSnie+0JgAGDum7vbqqb6SjbGmf/1KI0XPLQDa4hmKYxrr/9sXGvOHeynDnCXI0xTmJJ5RXojO89U3mp/4x1F4BnrGc0txOm4r7TmbQ+1FDkkZhA2AvJoNexRpGApDZUSVLZmkJQPlqOGzHvyGdEI7hKAe63rDC4wFaqFRB+9XTX6G0c5Qt1yHecz+/us94WcjZOuSwVeEsiwJeOpTJ1STbWFf2LvYXBK8JWhb8VfMeQleRusxfB++/vSEfzJHKwHGi35sNLF0m2+LsC0yx3VhOkB0Jc0BM5GhMgKYnxyTfJCT93BqJjoK7TKHtD9DZZHuVBPrFOyLhFREaQ+eAhtnCspPIpLJ+feo+GrSy0JVCxsb4PaWnwS4H374eVxtIWMO/hTQyETJaMOmxXgMo1l+4plcuFo3yRlaZzwjjFERs4AEYVnwQuAmONPxHiGeys8CqJAmE0CHWaOoY7m2azGjwM8brgfkhP+ijFbjZI8tQKHMv08HmwoM2EjsyCbXccEgcZ4C9Dc/9aD62YrhKwcaN+BW0U4U40kPkLOT/JCnkq/SuYvPmH/67fr67bebm59+m74DVSB/PY6oczVKHVKWMweJZYY6bxfJEkgFC1TAgRZgKdP4Uf7jJBZl+2+UKM8X3BbWRvpEflwGIbhNoNWK/ztH0PxTwh4BykdGE4l5PBFJG2u5jJkRmjryGnpd5zAj/QMb+IPNxXOivGtEfXXisuzRTfMPQ8K/zKENJQbwKl0nKmjZitrYJluXzEhOsdR+L9EdOEo66+dGm1ivOVtEnDy9Z7R3E9/uIGv/CbjIsJ5sxX2YsTtRlOnlqRK3h+IUU/tmleMHG8d0gk8ZKrI2pAOx5otge+fpA2lI+bsH5ClATYoLQCcGoKc9sc4Gelooi+80i6aQy1MNkJtifxfqRUE88KqMFkaQIb0kVV5b5KWCui5ryeMZoefRDrBjqEKS7YyKZhgsG20Psrv3nTNgssoXTOSaieymmzhQqvMH2OHTYmy69Ykygjgp+ylnm8Ew3+d1AILoOM5EKjjXINouAb7KP8xJfqc/4hWhZm1W+p8Fp9kFl6ebOKsuws9Iup3fzV7bgEVtWXaxDsu3tCKeD2bQT2TP0zH20Zn3r8yMrI19wnD1LH/9P/37/8c/SFI68rsUaAAe7h+u7ung9oCPCz3cXz08PPgCI+gZ1AsPMgj4CI/l69gfygN83SVx4oEhHtLkIK0HN/VRrdX+iPVKTWeDi27sFSKD9salrHTi/KURuTRilbpMlLZxhM3+DmNHjEg1bwpHHFqscKw/ErsB9YEK6nTyVQyWDQbSLuY/zi+jZf1a+8amWgd+kiyNpRku4olHSr8m1aJlK7BS65m3Oob90rwbAntaQTi2h6J+LCU6hlHnTP+TGL0/ogqt6FoHL/bvqPNDLkcVYHv+4hU8zFM7PNCjedU06Wfwqq1FYWk5kEbT0ZhUmv9kyPYkoVWU46zJqe2NJmIkX4gQF2m9wDJjQ5UH+YCJXT8jfGVUR5KlWQfeyiqdtIxfCyrTGSZjZ8ha1OxqTpYr/SiFXxtTfl1yTAfmFMemW8NzC0WWIp+nJqR8enGbumH33/djdWSoKEcJtcDwbBERbSaopGA70Npha82CLPKHbIwAxV5nshSdlCSvTyMUWgrOOlFG2533GW3CZ1KD+Ufqk3VZaRJtqP35VeCsKQGfQZ7XWhKq/Jd9aeK9OaFUpv9l/7ywy9Onx2d+5yNig12g4jkC8qLqkd99Rgltltstg1ulQzav4jVJBFu+YWljXV/40CjHYZrg2d1Px4rie9tPlb/5o/sO9gbExOSJ+MIOsM3zozB94P5Ej/rd03PXw1/ur/7yV9gRPKgO9IQk9X2SvkQDbyT55dfHq19//fXqkcei6LSmjhG1F82vQpv7GlShoVVl6x4Z1/5iLszEoqZ3ltEIiNnYntEVTLGvdWG9t98eFPUavRMEy7lQxTclYuiw5LT79vDLW/gr7gvwFSPwV/JlpAH46a//9b+Sb+Ir8qS/PMsLyhu1Ej67ITQiJRKQ8pBJ62zyK2xvAEtJVZZS9CWVr3my0Opg/L1xLQf6mH1cgoRO6UWphkS2Lhqsji9QYzPiwXudrk+QgVM250yGjLSVWZsRQt9aRGTAS3K1Z+xE2zGT18A6AvALxLL2coktS2QSsQN+4wRZQb4aMtEOfduZ6AVNK+iEvVllHqHy2x3weeLrwzE6KQIpvovkhBZ63T5+xQSaimZR3/bR4CxyZD0rJDHw9Hv/8Ffam/EU/Oe/XV//y9/u7v7uX/t3oJJs9cICJfYJ3LZ/Sb4w1cbAAD04IM0TGE4g4VH/CRQOCPhe0scnPTSgnbah04fE2o8xOQVhI0bwd7Ly5an0f2/ste4xjG3xe4BpZ0PPMDfQwstb4P195wcIF5lAf6yxZG0PTJCzWukzLlGuYNDUFxuNd+OsVvv8mI7r++x+jvrUPoC08YM0v+IcZOH9cNw6x3sCk6PTElLuZvujJrzItNkman/Aq2AHjerAYVgRtG9jNoPfSaCHObs85XxrV6Oh8amXpwdcHEdmO4e3sOEGQSSRl9QejNvb/Iwo9JN+y+YhWzeXK5to9M/cgqhKAvblB9wcKDd78rMJ2ReX0/KcQv34OaVBxvAwjNYxmktLx4R0VmVDnV+ynYpz0vpobI+Z+2GAl0zn/oI/bPmhzqtMhh4L/FIktO02TKvW5nfWZtJvheQKdrI9bqcGkcdZ1xOF0aeYpzHvNZTgECuAqSPuw0SVUmUprF5NBxPFRPtOsDbHTgftSpo6H/zy9AI6jP9/E+FOd6+X0Giyof1JarVFR1gKjqmA/6AfJgFsTEEuLq2AXimyucoHAxzG8EOFKMdfaPHOB1yccvnLY6iPQYghLXixtZrhNqB6+SumtaUYPMEbv9b9g+GiI9GGc2JGT8xTYeJLHWZtg9edGaRQI7eoqBwTnXLDBt8d2KgjAyh9Y5O2OQnnoHgZyc6KmYg+XBijME5nxye30RbMhptq6Lw4CGdR8bIZjnAqIq0BPeNdybCOjHJLknYJjnPge70lXgHvPUZ4D6zPucMqsr4IU4zm6JqtBEuMGLY8xMDwRI66raYQUyiXWsjiXQpaRbpJQNqC6YscIo13wGhVSAsviXWbFxQha3EtdXt1qxOt1I1h3Ou5OVgD9qI97NmgNpJ3mJqkrkSulORyR258KYhf9jHyJDrEmt9JBTcjKFXXoea7F7hfAGknvwFeviYsRV4kQtiNcSe2U4Pp5akjFxoXc3I5ZwGI+RgIevSoSpX00kjYhY4ZsuokfiIXpaijPLV5fuRIoFXmUoisvTSxhntgRAv6kjXknj4CWs97sAxmeo01SjHbqXsc0fD7Bq0omiroSnRYah+ocyngq9GneWhB3QZOJw6hzNmIBR4bCNx66NQ7K0ZqdJCGmf334rCVtJN/gu9DUEaI97eQl+h02Sr7HDLUe0Mn3DmhJj0PKotW4u5bb7egE5RdQv6VVwmVp+xAK1+jC2O/7cs7UBOJcJ6wA90KeM30gJcXTkNO7O18R8kBC6y2oUq7wJRyCvrXVnmHqLwVObahlxLYCBLwKjBD1PWgJH/3lbZ4RSz19kqxJT4Y+51kJ4xBxiixwZGpfaTPaegFt5J838yUb1qu+sOg3Wr3NVzcKz4XZsZzU1ziRGQ47+h9PjT6YcKerHI7609ZBRb6nihvxmFMclxTHuoRj+ep7S++Y63Kv9ruIzCVLbPwO69jO9h5Ux/PDFhzKHgTzftapBVTGp8Zpzpb1NvSaptotglMgt57zMYn4Oghr+1WjW9dWee21zFbP8rlqZZxccLHdWiF2ge7yzNEThm2TBfJbdEaY9yzrLMF+y5PxwqUN13M6EzqFoYCTbjZ1JDwF3sGohRlJY2Ad6FKK0Ygg2eszQFaxKlUtj3+ANT0571EnVH53rCuS3aJN7fnGqp2w06yxl0Clx3NRKGM4cRYmd1Pweq4OJR9+smK90AQ2H2AIr5XN5HaTekEOLtdhtpt1c+Ls7jbtj3W19sZdNyLWwTMcjO0cmVyHtutygWq0VT5eYNCelVK8KeAjV0uOy1+uXp8eaLwzMEuQvERfIRfED9S+OVX+Yi+xfgenyeEX+Tj+nQoePSP288GSgxh73S19lmA0pAFqCi2OkvTi+FspKtTVYvJgrQgwIzyFtq+p9Aa4XZwoqQR9vEsLSYK71y4jRLzIeCvepbeg/XF4FSsyPZ+0uxBa9d9I3UK9o/ne+GQZM3w8lK44LenWAF/utpEeXrdRCXLDned6qhVMz1lmaEWoVHdvgjDfy2tHhJ2CGo4sfsyZkobVtoQ5I+UaK7xwkTNVDu/ujnFVq0q3z3kIU8B5VwX0how5lyD/Lmwh1bStvv+U8AUbQ2QYO37TzMov/JkpAGwOokiXCQ9nwmShgpfOia+Zmc9888MWXfTvPQKKVk851hoYr6SXZ6yN6l+fm51vhprfY+NcSM+rXizoea2Q14KrqeXZj2XXCP3TsjMqrFyeSqfOlME/Sr3AkJ+TG0Ofu6g2MaoZcH8ycgcSbICukl/XJRirPGMhH+Qi++QlWcgaaHt8IO2oRwwsg35OUr3w/pfAuVd/YBK5nOGo7nAtWlOwhG7nIn1ECv07V3WHFSLskcd0YowWG/ht+06C1bgJwEFGs6KMcFtVkeFaa1/4mij+4l2KftDA6Ub/4EUiiK7TelnDRbktiZYy5k3/AE/XEEvum9gLzwEY6Bosu+Ig/IHrHlS0kqVFgufA+9gRWMRFwekLTAsFtS5HvYMUmHNqEv487/5t//m7+X/+N9c3d0gQNabqy9fvlx9efj56gZlX26ubm4pSB+F/N9/yPJKOzRyr5i0r69Xz19fOf1K2a8Uy77+Qm2uqfrt6uvXb1ffvuJj+XSIoIPBy/O3q6dvdDB4+iqXpd8oxkf2H6kd2mh4eyYZVIgbWE7E9kCsCW/UFjyJP2Shhfz1jeR5+0rB0tSQwvMb2ovsDKNFYH0QoJKl6cX4nwOgbcRBO6OP6iWQfcZoJrLZDoAMAcbvhQb1LfzArqXTfhgFNXlAXzKEDHANNRi/km8hvFIZjTL/GF5QB2Wdhhqh8qPGTnCQlqWw43lh05c8iWPYDIDftaBZxK+vhZmHu45JBOoQ4qCdAtCY8ROdPhPebsQHYfM4psANZaHRG4/vEcxsEbHa7n1gSweAGGHJO5rhhdWwsr9SZ7cvxbBrJIg6zmKDoDT2CIrcK6XOEvlYvOoYtsAmD+pMB3wovOrAPr/RfKbyNnRA51CBjdPWgPjDaAigK20NDN6rmImtFRReKPB+IbLLnoAf2EuhCVnDpd3N9Q11o1amE9OzWCAUuJPk2b5cIaEFykp3ggica7vzh+SahskPj56qgiRGjXX2WDR122i8taqhDgH9OUVytPAh05DS4wPDGLF/BHMlWbtgP0kdvfBZSiXmwMAhUOs5JLp0sD6LuPGDJvYy9CNZ6OwmSGzQiGDnpYj+8jRafCKb+vIt7asqiW+xLKcUKiCbFDybXXATRfDVBNVuM2mLZy0xD70YbZWtmhOYwwR/qDcyAbednaUR+D/r+eGZipieni8Bs4bwLXmGsjMtyrrEEjP8EgO6kM1+/vnm6uGBbEUN3E4MEANf46BctHsNjNkbr2c4c7NftrDjDs7vJJ4FABdy6OeB+rtOAGVQjvVNLvlohlKZTDOSHc8M1AfPDhj9a2pr7d5YfvTnaIBeXn8YDFV7Lk/hxiSGdNdnABiZI8ii8qAe4Y0qEGtxDewFCNzRQDYiejd0XuGAPG2sGFMnT37IP2q7VzwrER/40g3sjDYEtg0zf7v6iceO6m9+uqJHqKsvN1/IrvAPmivfnq6evj5S+2+k3yvr+vUbxg67LYlIYRXsKxSDmwE6xPwUScNSNK1UlAKzlwXUiCywKbSicUMNbAPbIaLSFp30aARXEYISuGMs8MIh9rSeU9qBOO3BtIEUhwrV85Ympc1/XEohbWcxO5/IWiaa4CzISQsBJWtGpH7ajkeHaV/zmsbr2s311Zc78lfwp0PWM/kp5v/rtfC9eiaHZhJMoMaGvi3kHIkELWygHYKtDiwHhcpOqovsexTkl0HWkIQspFIRuxJAUioslKiGSMF6Vwh5WaqoOxGgYttjGClNQU9T+t7wwV4L1Ahyl0M2ofEROyCIpniOgh1kD36mGuw3lAQif6QRlPYdfIx/ZC5iWSzNZS9SQ3EXuWuivYF9U6qgwzVq6Zf7Yv2lMpnvwA6HABlq1rWy7hp8fAlmwzYG7ExUZJnBzl4zRDrW3kINcN6iVrUixVlOZKmYRyX6kULGfg/Q3uYJIVFzP02F+iY/VyoNORepn8IPMB4sAuISpI4VFTMocNaKsClcNdKk3HEpUEbZ2jewnmEdg0x/+u36+u032o9/83egsqwM+QuV5CWNeAg7W9shhWMclJ71+0slIP30+MjhBR/Rx0Up3n2qAR/bl//O90JtcLEq/UBLAgBmxrAG+nEd9bG/vuDAJrC4oC/5jtE94ETYKTnBhxthJvc+zCj5A+D024NPxEFbXlCiA/hc0mzidzWJPxiwZWtPzcMr+lXk4Jpzvil/NrhImT/Z0iFRg77U9lF72Jf988z4hNO0PawA8eLiUsjGJR+r90M6PJfwgwUcfRNHwamDFwTQpByMc6jL5Gy9MsFMz+kEV0yHJy4CNY0JxVA5saHylXeeyrtPzT61nUBsyi3g1DFL+reTOLOX6yJJyZ7sgBNkQjQwkwXxV6x43IIyTnj0kGcSWhn5OYSCPY9wUp5T2nWz0siaaz9/rgl9LAVWqJ5Nkf1YsG/EWXmvwOSTOJd2Qaidan44JvLOtI3v6Ovf3VfbMsMuM6l/c9KlAgVZ3/yfOO0iej68u6uequhRgU+274SAVVVNNLPEF0o1ilE/dJXuS0ROxHvw+GPAnnl2w7rxmoTM6Ay0jnZfvRT+xIcdlRGLWpFXzIFX6MWKcKU04A3bThm2UHosZwU+ICB+olgDX5i+UEAdf9cpPnoi/yTKLlrlh+CytJA+MdALh/LQJrGUSxJAMmQrFO0CrJBCsc25AAOaEQ8Cuk8R6k2XBG6XmYEirN1q+w479NaxTRH4O0UrY7/QUu8+NgKmb3usWILRNr4TGPexFJfGTMAN4T8aZl8LZ8HHjcQpiD60S4PUdk0Bpg1iIlrR9QzVpnQibDaVgA+OMZqpX1b8GASpbm1TCyM07cA+BgczsoYKEtlzvg41bQDeJIOeRKs8JHQaOBJKDqHUBwYiDvRCwbJnQVRxJFzSxsZR9n0vDHKdTUKGciCoED4+sU5hdd5mNexDp6GOTwWXoSBy5Bp0OcFc7o4noZmoKp3LyKhzEfiOtShCUSm2t1Iqs3Hp2FpdhkLVoFSaCa79vTKg7h5wJ925z6S/oqryhAigM4PTDuLLrFUFnLFv76XQHyA0FAQafSWhNp5dzKao7GPoChwVu0oVPDdIbfrAw2WQIakb4pm7SVC66O4kJFGkhUCNfS1rjdyPwmjgOcGeFRTeXEMKqMNmjUJJD1n76FkEabzi03TEg3+oDmUOJKnsLjnHM5WRAFReLlal7akwe4tKyFiawirOIQgD9ihBrCnBZJIhMOHwT4tH0JqZLqPyRcxInw07mWQu6nNJUexXrGfN27AEkAkD0Xq1rEVEDXLES9RlBhmUwA46dTMTWgWPlVwcFFqk3yPQWEEQp3S1wlgJ5EKla7EDI5PRipD+NFL8gzGzwH6EH41raB4RBxrzsAcJR/z0/lFaAa1cTpBzgO1vvs+VqrbpBMsNzwBZzy6D2VieD3xPiND8rKIdM36q4djqLdYEnKJ2DIf4Ua9zJU1nlnVZt1C+A7WIz4LjO7PknagbxtHFxR6YcJmJd/zxZveCgO8uJRUp8MfyqY7faYrvOeWP71NLrm90XIT1t6CFElv+DDifyTMcnFDJoavHwPNOwclmvcACYkMvUY0FeS9gpU+KmSdf1st/4DMDk4RmD0U+Xdp5k82jrCxB51kXWAJSLMo3gi+xUzph9YCiFHAoYNhDwk6U40SPWd0xbgFH7TXxjVJ1lHiPFUrTNucTxbFm+57xBUQ5A7Yn6HG5E0spsbuLrAsTSSeDtiJK2t3ZLSwefMbGAwStGHgoIYL+4OBA/4ZGyvhU4437Q8YtdGITjp6rig0yReuy3Vq7KftxWRixObQjPw/Rrz2X+Js9iIPkUV+4lNQY0b6go4k6Pgsym+/AWWVZx/Q5dUWoE9X+9Gj04zl9Zp3h4bA1+yeew9nPpS4eiT7a1AveQBBdKqx1PB+c3z7G/R6SINwfjKn3dLxkymKBP/6oRP7h9zZngJ+7f+D7QXAo81v33+lwjv1G/nf/COfzt/IRfl5Lyf3AF8JTgBK4SPVbYtdGhSPHhyjm/9U80MWT//pKQb7TVD7GjwnD7zTFBMI7U5H2nwDPiFz2LGqHEjuISH9qDnoI3Kqi5GD1BoFpUGiBusujPgZGWaKM+/A7WEzyYSSYRcxSFMgPADqi6k9r1XMBdrXRAE/jhpzIsA/7R/Y0mO3acCkcsUmAdl8fyxP5/REAEzV2LVYrlaVsG5U3YT8JgacMQoRNUA3GteaZdRzD+wdCzoLyCF4XgiUj+stT3Wu0fUTRXX64jPfNPdJPUBhwKF+tg4Co5I1/ClN0FDiSHy8MSQ8MyXhbNgwCVzLEhCjojHk+gOQBsiaqhPhTYHlTzVovgzvFUGMHpSnmsyT4yQB2doqweTND6RH0y9jZ4Q0Vm0oXWlP+RnI6wQqdES23XWbESlbLVIU1miqxKyUaAXi6KpCWfxqFoBWILDiUeFVmGGiX6ZRC+oMDgshioSbA7PHCiYCoO7pofWnWGCcD063fTWgqSJCnEISIxrzbUAbG54U6Iwghevxq5sI6aLx1seAfWTT8ecWeWcBY9he0OgWxN9JEFJGFc6Ed64vAB4Bzy2CfseSaoNGnKryLnpcEDXqwhyX82V2j7oLNs63TGLE2GErZzN3qukijG4GCQno3DnRZ77Ol6Ky+Q87VhqcdprNApxiLGS5RJS0KgK2zlk3AIqnwSkFS5GVZHdhEM/HaSCVyAU9Ah4lrAKM/6pV7qo+CGtjD6ZBRWcfH26AHZOrGTB2KfziNIonxB2V5gsqg1jDDBANpNMC8di/CO1AJrAtUgaKiUCY+HwpJDpZZDwT8vaU0AXHusEtMvKLODw+a58Bt9AedEBgWB9yVMtABKjoWUC61/Dq0/Q6cgcQO9JOt5b8uz+ebQAWLspVhX4f6x16sL3O97NZXPPAo3tfT3g9mk1NsQ9Du2+N0Jn5/FDR2xSrNoCj1ZxSFQUit/ImWnm1/yXXwc2WorJYWSpdsw4WmcveAcgoGpPxOyhqEdunOnSl6GELMSHakvSDWRKN2PT4GLAq9mEia56KQ14QkGZ7YxqDpDgonYOA8G1iZN4ZKj4xdvDzdRKE2lcFITdcaoTWj490zOmWwAyaj1lTFZ9MMcsbG1xzIWZtetJwjBRHl868ST024Z7QySP9cs43FHPJYE5MtyljJmwrfQNrI+tU+Btb9NyTbhipc651bYRU85hTCXQS5EdaNErhMn3dSF9sLvvk9B6ENrAwfsNru3FC++VNrQes3nR99lPznQCW7ZGwWuV1MYWQtpBhWDAEv5NUEPs4veC2+KWub5ffTX4FRnVHP6oqUQJ3rsFG9hkQKFGkxbwkW15vCyeAxwjpFkXwFIpdoRcF5uSYAa1sEWRiJ+KWRJWJ0eWpod46PxUSRC+Jz2YDQOlP0aU2bn+PydAz1lwSlJmsz7ncUfIEq331K5qbAhzq9+cW7T0WxO97o+SMouKikDN5J+usvT1dPvz5d/fr0dPXI32/6fPULvuOU/yGU/GMo/osrfhBzeqAGj7XVUExs/X/+UFYuYYkm03nkQjuESL8YGszGIqBtttjtOLrb+G2Hd+04MWqPcdNkRGKaMVramh/R2EV7ARW92cgkdYdkEf18qVukYS5IbqkJDQ3WyGWDBozKPztarTMrmMFWLLS1Ea3Q+IEOZjZzYqzziGFuLbI/XFkBsu77Enm877wQGrf9dtFpYBsxvyYgYSEvy6wJ3luIp50loaO18b2L26EWGQnloIL905MeY1nHecDr9iDpgyIrLn+h1bhqX2W67LlhZjG0+QIIQraSzLtDh02gg2wPETa+fl4pBWjMQco5xSQMde44il12Wkgd7NSDs32agtEo5VkkLJQoJMqckNegiyejfpK27kUCJ1ig3cbvTiAwAf0OU0NDqjqjv8SM/LFfID4BWJzCK8FRw62VIaYQTMLnbI4p3FsZtaFYemkfCpyn8jFG473iB8VCxqKwWvMj0QP6SHi4fbh6oPge+UZw1Nu750tdyd/RoV/KswBYvAExoqKlQbB6HbezzGU2ZeHBzydU9vwkbDxovSSoPce9rVlifiYwmlyi4baihxjseBmjfBnVLRhtg+aZqIaT0fI4E5Rs9Y8aNWklrfhmZdSHXmfBkqnOatceppN7k9kDsRby/Ord7SwQdphNpGClY8nI/BYgVXLHEV3A3gTQmbhbdwri/Oc9H7GXxdmENAUlwZE16xgGCGte/zCl/XskR+FewwMFyK39q6DgfSMwl6pGmNBe9JI97oUWDY41bXXxTWvclfJqvhKmaPgTrEvsajaWcxZiLiy9KdGeZ+zy1Gy1iUmTTKbLop14F52IQwUl61a+OPzCuzU05dm/OV0q+RMhiFVGfyZzmc1Xa6R6ceE+XZ/97FZQpCu4/vf/8X/6ByQwUe8fHsghb+nw88Dph/t7Vo4fGF6eRGRK4/L0+Vd8NF9UKA/XCi0v6N/enwnjCIZ0KI9yafr9I9NkZhdvn3Q0k3VVi+Zqae83s3q4TZRl+Mz4GGTyuiwqW4S2t15owQ/fQDsPqsGUzGx8L4GZWU+WxQikTFY4Z20mUmlV/a9JALzzXWhFirS9amoFM3nHsF57OJ2CmZSnyuBnEV1MsOk94JDCGS7ihxVUP9zTXkH13EfrbCPUrKIel7oumV8dZKxxxBsiGKWzT5iTtqaVA3JAN4VLrZVZf7u44cMwp6nEbSYx743oyJdylKbO7qNcx0lH7O8XQxpZwrMBhYykfN3mWDLtblxhUuWIjL290e5h845j+mWf4X+OA820DmWc6mE0Y31hO+aboeVR9TNa/A6uGtbO+/uSo4kgv7fRMQS6VCkofPm1RkZrBXaJ4A8b6YOFlfWc7VyFTxGN4H6UCt7wJ7hMJkslUpXhOcEg9nZodkaRn3bzOeLsAj3ThV8J7WQjVJcuDYS/SoG++HUaFheUOuEouUF74gvWfMF4j3UDRXiRuoJB/4Oo1s9epIAyfiO4ZOorvK6hEIFpiRfwQxMTv7t6esYbK+iZgb+yi4oo1M8NIkRZ+yqhBLH5EkQXmd6yDjMqtprJ+CnM7+OKpcfAQsoX3lDm+plOEjG0rpig9I+AWPCPe9pvH/gy5V7TuHW/uvr18derX379r/KVaLDxE+mpb1xhDNUaVuSiWPNcTEFC0sczw6SqRXuJArRnAs6Z3mZffhVWvh41Yx1VcrtZvIjIp4VTykjusMEMkYyvbaYvRoGSvA5rGZ9ByGcxh6FzmRtRSKWzCG9NPITVPZ0T767+8te/UvwXrnp+wRurZC6CL/6pNH/NH9ceQxlP85HoF1JmbfjSDZK6sGILBnWztM15EljiCO2b+WSHwKfw5hGhEhmXIXB2pIjHh8eqsVLMukwJwRmPDg2PBHWL7fYriHI7RdM3U8nOFAoeLxsq7dauD4xCXONAR5PxgtbA5yP8mj9kMqk/OIvED09FwnYKkzf6TkfD36m4E6HbvrkgCX61F5uf/CooEkuqzafQqrqF9q8KdWy0zEaKs9YwDN/dLe27D7SO8V+7//y36+t/+dvd3d/9q7wDFROagnzfqabViWB4m7y8MePyFBMbeQovVGZp+pWYexb0JVto2oMwIj2kaPa7xmGLJB3V9z4Hsg3n9wzTN3PKtaI/MC7nuOlB4jvHu/lO48vIlRJJ2VoM79fkEnY03Y0ZbZPR9qKq7WwKa1nUsV3hyvo79jnUDC9ttFx8Vtt400GfDtLOz3wcS+bD5kIlCyGx7wyz5isaZW26smS7inw97e2Cs2QOM4I1nfRZ0SlDuaSwQ+xRSotYIG9+aBdNNcYE5JERSOzk3bL+2j4Zz/0IY4xoJlM3nsgP2pPYkBzTnae8ZzTtGPQ/B6Yk9z3k4RkBYuMVa9vtA+J7CniOkGcJW3vQxta3StURWjl3m6LVBfklzkOYCCmV5oG+hvY0AqkuYpsI9hGGJKKryTMY+SkVcjFiJCisTYFUiO8aU+9VY5bLNgKSFEKJ4L1M0zE+Ha0NmAVeVqf2OWSCDwYbit/ipTessTvKNg7nHA1vz2qCBC5nQ6s8y2bC8Ms4EpjXQlofHx6QRToPVw94A5v+M2/qz2URlp3ZYFbXobHRJva2H8MoFYpj2u3lKUDW0dQKNuReUWulzfKkW8cS2woiw4qrHAU8ehMZ44lQRU9J7dV7rqed7ySqYJtsnPqNen+nMfDnf/s//pu/v7m5ufpy9+Xqy8MXnqRIo+zm7ebq+Q0b8xP/Bfnb89erV9q0X2mx+fr8evXy+nr1/BqleNVYgBorubsiehRbmAKdiDbCMwXO6ops+mk1BxL1u4JbDAeg17dKgZEqsIF1hHOYHbk9KrUjtwOMNiraDt6ogIeRyvHxvTf6uXpVgssALwX4oj/4BNlyaL9EpqNQVZbY38LPKQ7SB1mqUgHrRhYi/d643RvZTgYGGy+8VSgSqllcpLFUKbkcQL+HWAiSnsTfFKhg1p8hckQ6hgm02u3rwFhcc2w/+7Elcw7rdYTjHoiHzWHDcVQWWu7Z47k/+Tfb8U6tSS+I327IqbkYuWtKSgWyrzqXEArEQtG6pd5a9/OszGGaX9k8jKCGbh/MRdoUsDe9IVARbWFSpa1o6xJgk1TS+MOfcTSC1i4+DAhkjt/c0D5JB1zRB680p8hu2JMkTQlaKxA/k3Fp56S8tLmhmLWn/Vb6I31DezXl+KB8QwdF8KDUDZVKogu8T3N44/iV+HAe9LkJ2YDj0vaVyiAKg+o2Q4SVQTdE/FqDuEgMAeAuypdrONYyTvWINJGueEB2dNRoFkZAHdOEDpR5fav9q+JHQJ4DNUO4QXu2MwppPCmBetMNsD5So0FtZkDrGCoEWjPgYYxBPiKRzM8cVlHLAbzKZkZzprZFBHQBBW6JRAh2vtMMp+G/Ao0tWxKYeGwXpkkTTbjrhLMpKdNBIfp6Fh08oLHoAbwZgVLktMbeR/24G9Yd6kjyoeVrdc4FlDZVyrDK1a9qoohpYk1rJ6Y24pufb6++6FoqfkQBvm192C4Uj8V04J02vE4+Y62hQGsB50PQhimKq6HdNkO08MCdZV5jXYN9WU+UQ1noSuV4TsC7m59f5ExPQvH67Guwbj5vWK+oElSxB6Edh03A/9HLQoFNb9iGiVXNNMHpHGVMxWu8G6ESDTqTD3pZNd+RpnovEkq8DlYBZCQd29xhH+b4jnZdmPmObfrtGz2Lff3/X337SnzJtl9Jx7evX6mFAiSGUJlaFNYlGKJKLWI7hXkgSa8lAUnRCFl/lOHH/Ztg+yr7FvIaYFjfa3G5j7z+YL7wlkhz7s3PAfvgfBLQqCkfomsNtbEuRwc41jDeHLPvYB6GGL/kQ9YSZxKs+a+v38hW9NziAlC9Z6TtKrw186EI8//65urLFzon/XTHeyeekOgwxPwxRl9pzX99lduKvTaQC8Uoo6aJPhNDoLGFF9p8QowZyj+wATOlMUcXirrL00wo3muJ1srgUT1f7iEmeXG+u7v7WWQnO/FeQDLFgPMEJdiX7UyNszbmPV68LdVzUyq2EBQHY4X59FZYg7Q0O81gBmpD5GVtYqnStuYB2eUpwONmy4ASiuuCo9vHAwNNssWJxg35rpXx+Qi/vIcowKfqLhllr7D2iBFCh4No2E4hSw75FD0fw/NTYJ/dAx0y8Wbta2WJPyPIqqxB2yLHAH89+9iPaCny+pKMscOEjdUWdDLyug5+RI8iUU0muUYyr/GubtubEEDk2R/4JPL7HNAkoe/uvrB+P1396bfX67ffbm5++u1PPKkp2DtO/UBOsoIA/srpH7/BW+1pweN3nrJWa+AF5AAKh3Ve3yVw2bmFmQlm5r07Snuh3xSn9n9fNH9kWIfbLjHip3TbSwr1KRX+7vHeVn1pFhTjL3F8RUzznDJ8yWiFExzbCeZwthl/LeMD1gByeVrDSvrL07BHOnqtsu1R1pjcAvIwQIFjig4uSN5P6TDNBkf3498TZhZYs06/v4097DIofnh49zqEqX2OiuQTbWbFtZE5DeCvY6uiZOtDjnE7zG9MScw9xGwe5DOVdpytU2Tdl0ge8yNbu1hHjUWxoBw+JviyTv8znh6DNmMMHvAFK4Mw58Kf8AvPYBJTOZdhL97rO3vbf+8IuzfckcLSO6gugCV/2o0TqV7aHUA/EXEvW1lz9gJcEk6+2FjdbPXZ5ytYDyVWYI20gLUC/mffd8p5iTmNNtrNUF0gzmwwqTode0erxTHhKt0/C041xUF8ENscC8MybzLR5qCiNnNqvjKvs7tLL9KpH58XeVsdrAnlv/BjIuvEBtAhflQfGzT/oyjNo4WEMUCpXwJ6QFj+wSEgBD4ZcNCGBIjXhk+PZs0tIqNCK/USdW7RABCxECD/NiEOdsMcCH14jL1P7Ae0+QxZP8NK//MBtkOIpmnMU2NUudkRUL232nUDalK+D5ZUOQvGOpnGJ2udETHlUiVXOJ4m2aXte1yyA8hMgfUXqMopo3sCJ9N5jg6lU2UnW/bC8jeFkRoFQxwIrZNIG2kZQ0XmuqYfb28EeU9ZDEXceIDX5orStlToLhgb6uaFcqNk50P+543EST4GiyD7snbpA/qgvRqUv4oHZVrJH69F0FbAyr48B3OQpAI0na5GKgmnthAsdxxulBhQriECdQDsLaZzMWMX6xbTwEzetu0yTOYN2DgKo+P7rJ+1lsDMqlQ15gCdJ9iE/k+ZQh1D85hkNtEUrsXQsM9xiIYAnYpWQNo/KZQ1w1cOzdUoZZn929YA6U7zmf/vPo2xrCHBPkxQ+hXaAvxhhP84EkNEy84ItISGaAluwWSXgO/Exv9OwHe7ij/EUCOWFBH1h0zJR2EK8g9OynhaOAqRRqWjFx4D5KJACaSfgsz0HEyVdeVxGsBoMWf1gTpQnaa5PdJIhLHE89cTvksSc5eNhYp3ginwiVB2tWAHtZ+hHRK+pEIvtOPLKrSo+7TZHGhkYY621WjUtimNYD1bToDl1YkMMTsS6ADE3jpbfa1HoLKGz162RTNwieE4TLrpCsNmjfVqZ42GYNHES7kpXuB/mNsU/HymeSPFsZVh36AYpX7BqvVCtAkXgNmoZjFmaDVtaNG3yVrNsdZnr6cRMNwTl4jgOzPvYJ32+OgOZhuAPdgmZhaORzaykc1Chl4X5zcBamOokLGqykayEIgY04xmppDvwzUdu9/kcj4HyzmEwesWJzhb4oI/lUlbtiEDCPN/vscXk3Nag9ZvozNTBxf294p0EAeW4cNQNkwNNszKzkTew0EdiYPWMSixNpKnTujzLAhb2O1FGzZchjOeEPydu/hMwbbmrKYwk7cxwzh9v8b/KMnLPyDUuWsXLIgsKHj95jzahooRBuvhEAsk50gIqFrZ3mMlcnlaw0Tnc2yIc1j/qDD22MZNASLk52FtPqfdILT1JF/CIt9X2j6/deA5DCOr8YW49BgabSKB9wnjFIdMsaLDe+np57QTGa5fnK6j9uNWwAWBJyK159NNrKhXjTVORJj50tG6Z2TmpOtae1CWMxkVwEipr9Z8l7G7Q4vE4aeoZbc1S8hYncYkG55D5N2StPBqfhmXOD6y7VU+ipbXwYGZst6bFIcNSgV8JgJ+CQ+t3tiC5zM2aPHbd8Gmgu8JcZJOpMZ+yKEoXj5VYx+bWzqWdWgrp42XsMQ2xd6e4jOOM7pOPU0CYUueYKYTug6xpPoK4yXhzDoDrrY4+pm7bmeu+xlwXJSi04hGtibr9UiKtbXvvY13dPM686Z3YbWX988txCGshnMytsQa3P1+C2s6B65dh5q850QlKER9IkZ5B6oCjmgbM1+e4mP7mMTNRDabpYJy4bYGldOf2Wc+BeJOkhy+iu200k+i/VhZ297exXBsdbz7iAOl7+/4HQEPD/ruAP2YgLERUuAkYTwEo5rVQVto1+m1ApO9YB+ZZFAMs9VawfMk8Gf7S/IPhNr+F0c08DLrUcN3lv2dcLJW9p+JCfIOF9CsqSLH/k/VPAtCNddJskc7rSb/AT1DK0cFFSKdudrNprXTQWRJjf3yVCOJzfH6Gd6WRFtIX1pn+NIEabxIqPuVXL3GSwZldjCIAdUc4YWhhXi1S1Q9dZcaiGNlVmIo+bZmCYc6FVPPoa2yxsUAYwyY8EUFuvPGKIGzWhSDvFtV91jUux33oxNnD5GqLQRb6Q6OAyMQZv+Bv4ZxqjninweZLM7Fm46lw1xkztXEqSHW3oZrkNFyEoGWdWhVp+6t6DMJyrrU8A2dQOcW5y8r46aDfoTKZFFOCr6OLY/ZGBOzM0QMvDYB/SjQI4L8d32Ex+erR/xj2Ud87ZeEJ+T53ZLSHsD9wHP1LmULLahhoyK2jHrbEJ+LiJRgc/ZMnsRcwuGW5jACsv06aFCBh/VCDbUc6IXXBNCsBhDQvJbbO8mqoOUqoqSplHUmAz7xP/GFjZ+ufv3l16sn2Jwq+RltCOWbYlY3AFjN2CXwPTViJ40c0RFIF7UtzGfwtQPjDxuj2QPiELR8nzkyBVoCli9trSS2RDrm95jG+1Gie+O/6swwooE4rFfz2sO5wGUgtOcn50GN8EckRugQ+87g7XigBH3famEoMLWaavsjoswfqrR2BjComIj8QQRCLwWDi5U+/fAfka6e5FO8xPfxidZHCk+Pv3D49ekXymvQtZPnOt/BvHB/3MkwTbtgHcLqt9qto9byjihbScsD5QObXASwhyYBZS2rfoPRJF8RN+u62W/gjx8MjBiP2hH30DOHdZ3vPQpnGGJLcF1IMyiBeeK0uZEGAYbyAev2/cPV7cPD1T0CFVbv5iYXkDVe2gO2HEZaPUId2sOVvF/B9f/3P/2Hf0Di4f6eNxW0k78WY5LLxixKDC7YEhm8yJUv8JLP6VdjJHOxWDQxgiNpM9G9pZSMWUAh5A/L6IFOFPwt/4h1HGURR5ZifWcxEChJlKpkRtg5eEoyN2JDK+XbQ7QoYL33QDfyKJFLsvBQYnarYWWJLF7U1+2U/BCKtFFu4Tznn+m5jqz37rEyaDd8BLIF3jnEUIbRP97DvpfAaZY/rrdtMBzxzkO/tr5QHkV+Acd1UoY6+Q/MUgeUVKaNjNlUz2Q8O4SqMoct8oRP61hmsSXbw7/EokXUGWV3d7RnBg0BXxbC+mBJ7KcA1mAv1O5Om20JWxe6wZxjGA+JBMrDd24zDthry07fCtY/gXcrtXHcAfYHthOVB/+J8TqcYY8VWmE8DBkpRmybklYd+DVgt06Cuts2DfMVSmkcepXT4RLsAXL98jSHXJ5yQmKCj7VKV9nbfVP5840afoscchqN+gYYH5OfXxXtWIfus4tYmQt6JmISQodllKTD5JZm4I5U04hYwQYcwJnyt/gjditC+IMVkKlrYPs0bE6Hzk1+VagQscwfmJV/tIuZPD7Xl8sJhHDWRNyp0fMryEsBvgANqNaVmoHI69B2anv2f5aptLG0+W+Ybs6n5s4kBKRjfTkDiC9wSv3X5w03kd6+JhsquUqd0C12tRq2L8AsVHaD1zXlwKzOYEwyTLoZ0vm30M/WghpubYeLZ7ooeA7iGRcx8ZM1RRjL8y4us574DwCd/Vuk1TMlNugFrLcUOFcfM5zBNKW+Zb4WJYRvYk4+se7EtbGXIPbIkbbQwvu7B5bh4f6vV/d/he2lHHjm/6nyfPWES0SktbxFR1+J+EUsoJ1974jElID5T1wfrJnPz7gHerPe74yErQuFXWQsKNwINA7gH32vQPrKkmHyVJFVfiCEf7k4BVqZWr0ylD5mwwxlzTNkbRdsEpqUZL92GHJfkZ7H/2DZ+1GPjPa434qlDSw3z3P+rTAbgylsfeHXHUg7aGGs03lp8obh4LHBuoa5dPeA5zAu5DrA3vgpazsF34tlv7Q9UiM3vWUZVsm8Hq7+8vCXq4e7v1z93dWf//Z8/S9/u7v7u3+t34FK7X2Osr11cVWy6VBGhTdgpP+Y2GGonYiXG1cPWKfVsRD4XadyqYEgi3eNo0vCD3w/uJz3fTL8jhT9KFVsD6jW62aR8Ic0ivhMERpX/d4RR9exubw6Cr5uIrYwQ18fz/wZaIXWVMEWF4c2zNrbgdA3cG5kLScdFZMqR9uG8x/lCC38lFQwFc3GOlVcCtOqd8DUhTb8q8OZNv6MbXLMGNtsrxwzPZOxLpiNmvZDNHWOFmPhbT7jFfbAMa2XYBez3c33YE5aJddG/FyAXw3YMxD4OY0S/G5UfliR4MQRdybrrVIwrmsvT7cg42HBIkm3lEh6TQUs+KnT4QFXPg2stOIZmnayNAX2XGYPg1zGry1y/h+JzcvJIVrjLwxGhG2+PCzyLIQhsmHifD5Bvy98Bvl1iMscsjgItyDnJVVZ88J2Jp4uE2zCZ2e8k5RipGOwr+TggHVUA1Vy71XJLwuTIZPlkvJltI86Uj+2fwScdXSwryPi1x1Y6UD+P4Ks1XKXxd+5juCfrkZAG7nz8rU+2YsnLJbhF6igRVNVJy/S+QYFt+tCJ5tQi/AcyO7c+z4vej1PBUwZwxAwPL3Ey1M4SzkcPIgzoQ3l5fQu/2KqhVD4YJxkyqmlfkDRWmnTx75XNEqdf5a+Hz5qfPi8RuCoNZ7lNTYZsW/4OW8Ca4J/CSP/FmYnlICdK6stRes0EnhC0baJRvZCBd6hZPVYR3cNiDTmbqEfa4x8QgvrtSD+nd8a98F+OK/yOS9jzBHoUqB9wHWmgL0bewZDowJtREF4BGiVtYiwfNHkDGjHJYIPLINKLbfuFjbBNsmCvRLcvhouDHn31oCPGXsFZzyDyceiI/P6/SktOg1MjqVBIcz0HPkAo5EKdJyW9tMHAkPxldK3LZNX7R/gboEWaAReiBEMcW3ZQOF7OuThAt4kIaLlw3l64Ys6tq89I0jwB3/80GLMP2iKgZXmEgCL1RDlx0qAmJMSAz554j/N5anY29prXxmAKsjZWAP/GIheTXIN5v8h1GQKc0sBdZsWMjIFbjgZAqqTWBCSDcY1uwFSCEWdPlwcsnDBt3ZpZrLpmEsBRkACfMGem47DDHQMp/U+hk1+ZioLe6DEeR1I+1Ih7I0DCI+LNIuhAtqG8WG6hraD5blMx1nzmZ29qSU4IzM0FnFxhLnQCuyShAXAmkmezAulBFtP1cXLWiodNBZISQkfgxnnc0mVWT3TuhuZHtrEKEqwAVwdxFVEuhKMZw0dbA8fhFy4NfCZydbkGPpRqsos0xbYnAiI4vEarcPFadpvpQ7rN8q0PAP6DaqOorwDFTMakxgTF6HXY4r+ErVgB5nfMdQKp84TnZMwN5/XyFnuHxAe+CsY8N9Qy7tO5SMrKcKXSH3g1D0Dzjwjfvd4X3t92Oj8jtziqCqnrrtxXWBaKDCiz0Uq3isWF5HjMi1YISOuZSZfyt8Kl4SDHHtGpLTlS4tkE8cRQB4hCtr8OqRftuxbmf3RzdoC40vUgrlMSd02yTUsjUuCPQeYRZysywVwVKb4UHYI7Mw13EfC+tDiMNeeXcF0rCcW0v+Y519hkNFJaWtZUhXnHtKYb3pPUDAR6ZKQP6TUmIoS9ON1nl7k4hTfyUd5MhubDt+DirYxINI4s1OPRaM0KsgZN4aImG/rBNm6lq51M/9rgKZMwRMbMP8LCI+GHGeYmnUyB+dYGqxDMJ2O4hTJjLPsw2RVCg/3lOdnJcpr8L3we8SCgdDkkB0PmsXXgBl22rz9w0+OHRN2FZmYzmaiAxbLCmUUfB/ulwDH9+eRK4P+zkiMWIou4CtTTAb7o3DUySZDveQFC418faY1G18NwvddWMe1DMsHRtBGUd48KCp1fxzTZCwyJEUiH4YrkfP6P/7v/56/A1UEpDbaiP8a0vVAvheEy7WpvA1d0m3v1meSsxzD+8X2oW1UsuMBrPrmBeaMDFuESMivp84ZktccARHEZ374QnR2InEoVEbVeEzw5f5PT/KF/vZ9P1wnbXpDtnqcATOSHf852ubL0o6cDkgOsQ7uR/XK2PmbsxNsI+x9gDAUMG19NrR2isj5znqcihM11e7tezwi7LtQZf3KcUl7fxT2j/MCqCNbmtYT0PAHDy2jpKd52UEdf4UItUMNVxpW/KrMr4i6iHJaYLOVs8NNpxTxR6E4EZppgt8NEGFZ0gHacILtIHrZCst5QNtHKlrjAAu+gOA/XuES4tkf1pgOkQRd3+y9rnrZgEhQ1CkSeRlk4ESxoC993oaCspO/JxOsTiHZUui2ADTJhxf82KWt6WQ6bkGFLlws1fcfUbQeszWh9H42EQk1xY7+qg4G8K+6SKYmM6bZP9iLZzJ8SRz3d/A0q22Rfwcq2gzo6T7qbBnqAWVhwEtFoRsLnZPd/AO0o2vJzIya9edfEOQsYKnCV9YqhgksnUKSvLyioelGLslZnc0MzRMPsLFh4jP1PS5PpaCUSywC1vQNXjo7k0xg/Y0VUC5PYylBG0efwEhyTl/KcJHOJJLYiuiURvQKusRD20bwx/glRaHhX6H2KO5F66W941Q9rCFBpZzP6EZhQl+V28Yc8Qv+50PVPsDFEho2hv4dphFMAhfMSi1cnrj86pBJ7w4sle9dSpPjXN7ATqAsGapvccIAr5OIE07LElqZdN9CWK1yHKAJlKcdm48R8Er6oXmIT+XhzSb8/z5If9uDMPYI/Hz0C/6Jj3x/HjCdfT0zQq9EO0axRUpiBdZRiblfkU5sDcpyCrEvfoB0lDlMPsrPg418sbkDhdpuRWhqbhcXD/d/ufrLX/8i9maRiCf4P+J5lJ5F4bC6PrSyMFQgk8DWMeic+f8cQqtGTYN5SJLglu1hbmdQZ8lkymlY6ZYOQwkIo76zPntReGxJmqOVJVLZkvMYx/MgkftEcUr36coS0DpZwZ4Rtq/Rcd8Metg6uIRV/RuSMduS8PWbG5ldit62Vt/jzYGY+9SOy2hdi2crp0trCO+9tK7w19zgh/L8fc+6ttMvt9HmBT6HyysY0ip29Rdaxx4eht+BKkxKnCGYISQ5o4pgk6yqIoIvZOeOFbS0h7y2cJD/DBPN1+fLCOQs4khX+o5TGlJ/1+k9pe/5Vp4Dt5PQg8bX3n06GuYfqOHOmjhNauM9+EyD8MMhvlfMvPDwqFpH32hoM8KmJLnwGoACK+wqN5C074sSTW2/mvQ3qQFPaSK9vDGEKlvfbcO3fIZRjWz8kq4uxGxpsaJYN2aTQBqX7qUzUhwgAyXihYr/WMfSraApy5owtML1S5bNJczGZRFGoZxpsPe1AUC9tClsPTHWdRUTHz2KozLFuTCGtUnapoc3H3SJk3e/TSguoqdpozeD3x9UYosUWX+3T+p/Vhf9hkA82N05yDyyy1OUc51UaULjRKeM66kYXp5GgLEGVp1jsgbFuDh9enq5eny6uuL/so86vXzhtLbnkGDOH3UWanCpXZ6yITmBF87bWmZ0KRd+mjwVcJCGDl4bZo7kYoVOi9jfI0Ej226agzE5CTtpbl6engW9/0RriZ8I4DeYmwh4Ziq+VMKnxcT2tzwRCdYGcevbyPOFCionxBxmC423TDOplyqyL17Jxrw+cjrO8SagnF+R1XZaYvE5ESkeob4u04r9Z7RWxu58OB+3Pfb5TDjiDZ8UR1U52G82kvhDoCYCpMzW4lu+/7rlOy/+lLVenlo9t8WLrX8GKjSREcsbOaQE/QGNKuifjzfx5//n/+t//PubmxtKlnBz80qBUvQyDPi5C3ku494s0TWl76iMKpo2QnsGVL9a4o2C7ouJngxrj/qq3wyJDOh/Qy83r3dUvfJDuqAPBfBFCYMJUXBhROdXlQl7gKWHgM7U544Egt2+EM2fH+6uvnz5cvXlZwpU8OXuZ75A/RlpCjfUFrTBy8Lzy+vVt69fr56/vVx9pfjb69erry9vV8+vr1dUVRDTDOp8boiRehxYJ6O4MPcSdPNV0xYXwWFiNiAwpOFVelbmIltypKXuBxGmO3RtqtEv9kmaHEYlZ6Dc2gw1IsWrps8ng2B5lMZQgW545HLpUMe1NCZoUesvOK9enweZroaj4/lGHeH+r7AnJV5vyLogROlrL9NGFGPNlzL1aGc6k07RzEH4IYALzjfQY8eUUt1yGZCNQbyeKYkc2PIdB8pAyTpQklsbcUpAxw4gQPsAKcRJ7AjYHNiLoSsirlEQDSdJMBkcxpcAcW9urkldshcdBGAvgI4EYMc8Y2+tJpQyW8PaIBaUHOjKPMAPxkp4Ybw4tvGjNY3H7Q2t3qQft7mTNiTPG8aYfm9Bg2kKLz4DUH/8MPg08loOJ3p7xfVWxgXaXoEylJiNGDCUQlJjCwvlArS03nJ5ist/WrdJ6Ne3Z7b9DQaedL56o/2QwisC+TfWkBtueMP7JNuIKNQSE2CTvjQAfKm+PdR5N+lbTNFqUcA7V2WzW+kN+3I5iI77O15Id01GvFVzr8grdsR4B95oq7LIq/LF2cPbERdtA37Ok2zh81XfKsfvG2uFclV45qkB0Ag5lY/mNEvd2NdIcT+Yx2TSiEFj72uIXoaaXLaPR/8DeB3hhLT3PAFTls9qlMBB/+7nG5kDFMT3iRZFoMhiuCxCAw8RmHsys6T0lfh4+waoRzlk4PHhhY9KtAMirCfIsAW5PPgHEeAuXykgpvBMBa+vL3RevKGhIftQ4ClCZ8dnMjSbmcIrdxQyBUYbUiGNmNY3+jF7+lpDdTzHtBVyr7AV/IXCHQnjdbAflSHgQYnTRA7laHGH9YfKoDrsj04YCyrScjRWYgEsEfHBmKPN9N2n3Nf005TSw7wBH4eToHMIjErAuooVBJo7qA+79AZedI6wDTlJ5zOKZRabvwgfA8asA8q4XCujzAY2WuxMec8aH+0XVNmC6Jnwa7HQJIPNmzCjK4CszEvyny8Uk5+IL31R/yEK1Ah+/Up+gHHDm0x479P+cXV0RFMxcqO0Y4ScoSMRgfFGg2D2zkW1HB4mMV6kww3OahTbfo/OTBLF9AL9oKu6qYBUiOwEMYc0tdDIAdVRRgHrHvjJ5cYtP5ve3dEzK/uXNMX++6p7DtryfQHmNCXaewP04zQ991qZ8KL20M3nl4nEHMTxUOiDh/IMmJnoT3Lzj9BCfgoxb4HzafdYoSsrtcjYhkimxqi2dYQWs35zjnUL4bPFbQSs/6ADejoqCiuZobQuqKlcFuAT7URWMGX2ACJrv9LdnWWC+Q7RSlcBcylMbJ5rlI2zxCKc57kt5tUUpD/2fu5oAX3MY0IwmoE2vXLIIGs41iRKE0mWBGsz/fxM8x5rw5f/+5ern29pDUC5ruMFoEwzjNXDMx2lWWW56yprHdZ2WfsA26M1CsMic1UAKXDfBjm+XP109affXq/ffru5+em36//9P/9H/gh/Qb4JDRHHGF1hYzYoxXqwrShqmbwSPBGRFi6j6t2qE+Qt5pcUfK6gygzQ6JJhop+ew1Pwg6f88oYkmxEFfGcPbUrl9lxjfVDVLAP2f3x6vvr1lyf+r6hP+Oj+I6X5rc1kmiibpwOBTwwTd0lavTgF2iUp/+hiA2aiPZWx/9UEMJ9Wg9pYTJE26QuX9JvAhzWksKlFlJoep/KfI3Je4KRNxqMJyLhM31X4O8WKxkfH01ya1xv6fdDvDUNa1idKUiNZp8o7rxw2HrGsRZiLpsvKONo+w6/eUaLqoViThaQkqnXQUQSVT1WIbgxdT1BmcJqup9TxqxaVJkjV645cdqAb9eBOhXaxYynLPB+oqSqKwo6yR3MUEnydJWht6BVAlVGofBaxkJShhNnKNQjOUVICp8wJyVXjyBj3B6x1uTzVkpZMhBKK44p/ugXY2Fe8PFOVKlb4Kc1gixbVOHs7lSnbZ6wo46s2yKvMc5I2munlLOcQE7SyXds8ELXxcG+LDL2fJHQIaqi42fpgJUW0IIjSsoupas1RWsXfC+1SJu2jP4KPzVu+PKVxwdCUuQyU9gwub2mOYWTqNtZfotr26iOxrAHUQ+AxYBqYJ1zlNCPMHMEsAQ2/RGBPZgRssBRVTutSXbzI2vTo1w6IgFL6UVnkqwmkzOD8dJ5VtBtGqYuansXFHHhHzRbMR1kmJdX6qJxDtVJhrp1DKxt7D9HSWuxmKHZZ6LiT9ipAFu8Gx7uXsF7JJ/b0e/R4ccE7qx/54+S//PqrfKz8ifwBtrYxJHTDWNlmRfjWmD2qFtvNna35KtvbymyMdS2IsK/UwEf4wShjVTQqqRYV5YavrYWwMz4hyedDriHwXBM5eC7O7LwFnxMT7Ca6DbNavS7VssS6It9Y0kjp8ui51ZKN5Ryj0BzpEqm2beb8Y+sjsn0CqNjV/UGHfr4aMgukdra5b3PDzxiUt44aV/2H+0LodxRD2gmoKdaPhztas2ndwPrx8BdZv6tzlc/9ohT2XRTjj2CytsRy3IlJueyT2t+6h83Ty4gZvv5l8BF+SGIBwOBZOADopkpawFnBKUJ5RPwqWS0K6Ap2YaV3aaOpqhNlkI9hgo3q3eD9joiK7YodH+gQcH93z1+iK3kqx6YEA6NLJQhGX5wGMf+YRxQf+YG9UBvPxhy23kTa5PIDQ96iqe8XZevJNiFZt6qH5h84GbavmG/jlVOWkOIKSdGg8Eww2uoWFSvNpOynrjKuNFplow3UtbDULWDRZWc7c1pXbwwVvMbbgIJS0cjXjKl8dRvpI5lZt1ldZc8Bsv7Wa4/pGdqhXr/NmWbU2jondEbMLfXpMBM3W7Y7HNP3qMnLA/wKhbxNd3k6g/E7KrAh679lOuoD9gi8riNNY/L8ohMeZQHWVjIaV7BVJ2GcytIUzmyldem5xYusTYZM4LqM/3hghng37OBlTd9TvN8hyhw/E3KH+3zQyxOH5dkeZ7AJ7MC2oFlq81UvbYfroD6zMqgN2llbPrsjTYH/QIfiGAaYVF0AxW6tBTOLjlt/JGayXE7O2TjNx/Az2e40kGdr6hNB51+O951dkVtcGzi2Sl3P7bz+QnG5/4xrHgolxKXw9s4b95hURfzJLuCw3pW05XEg3Ai83GkI5QArjhg/bABtyUaQMqTjJaEE6Yv2x0LIsR4hoEwYVLysTOSBcYtsIrOs+RaUkATKyI8Wx0AvMQi4huTJAtrhP41JeKDA8t1zhQe0ZRqlqAIfetlZzGPUIzwrDvUDC2jNpLZuTF5h6RI1xaXGBNKufrPHRwCSrUsXl0eGqKe41frZCP3AXsgzJtkUMQzcDldW1oEaYWGKgTsi7ATLo6NssZJxMbSNJSNyrqAS/abtVaM8kyXtfIOPtUgluhrLyPogaKfgUKHdIIKeXkNtipxKQSPaaSyhHSxBgTcgjyjgVYDdcxW1nVoI5RLsdYytej5wcQgjogJg/S5ruNaWwRZUAltGC7w8QVFhAbsaTxGkm+AYP+91rHsDIZD68QBRt6kI1WDT6FND7scdWuu0VLxjgTGrmmqGolgtpUHSlt1eeP9C3SKDceNA/ssBPxTD91HjZIBns7qE5ybf0pdyoK0wmSi0aw8Xa7nWcREX40zb1kns4IaWlNqmhaLSrAHV6Xw2Dd4fM/kSdErCHzMaKGvKzUhjY/2+oVMXPm/vTDLIcxLFZjYKbqbgi/Y8WKHJnhWgvZd+aA99XM3qvIW8VVBSY0PG1lcAqogBDW3OimmsJZVzgwFYDNTXs0/mfqSCWE4RHkI9AjPWUGQpwdmMwhJgpRhqlBowG6HvdxrAy8I2tiSvwyqiDOtyHMde+T4nRIMFB1SzZtbNyhzV5F8A5gmiJlTguRQDyixY2TjQ61rAC9lFehie1VLQC5Hoxus4/fIbBaUoqE0JIiH0rBwLDxLeSJGVbSP8E6koLIB8W7YIGMsuUu/Kfzz0QD92QUi/6ECLIgL3JkhC6o5g0BHF4KlJvPKGSL/mykVGzmjQdEDl9l5Vt8nQkHEYK3zcATK5HPf2zlN8FELLYFZtPwP7FMKLvBM1/keyPyKqMTsT7ia2bB5NamyM3Q9sQ4+CNdyuNto/DH1e1D4N98fFajYN3svyxtueDTIk4hVMKqdrxpSoITZa6qAYt52oOcdkw7Aa7C8d1Ai080giQotKTUydOAcX5F1H22MyFrOqPUP4HePgiC2h7IuZMS/J2QC+OotmoqSVaUMGzmU4w5rbXlSTTAxn2KxaaEuOC9/l8ChrNpfDDLagIL+JSHvH/D44l9M1RzGrmylTzWHaNPBR+elZrcWCup8DqtP3Iu+OIVhFpTroBx7xOYjnQ4Il030i+470qKB6Y9q3zTNVfMY3lfaMKkAreubnMqqjhRBpe5Zt4XytKrTpWydYaCQXr1glchkuh57XCvdLShjHecVF1nBM4lmv88n2AxF2Fsdc6KBzY/9oWo/tnku00YgbYh1BTCkS29K8XrGDiJfY+i1/CBZYmT8LUh5l8klsKxQsrZUbuP5P//if/iF7X5rI8RzXNQfXoTx0q9tZRg5tsWF5yC3KSBtuHZpKmluhLNC3JiwCZbiq4m8tethfELMFtS+7VUqQglKcwYu0cy6mwALaQYt/pAN/Drh8lgKRF79cjnpUzPnBYXBp+kTx4y9PV4+/PnL6Wb/7QRxKG9eGI7T5z4nWAlOp6cmmHAK0JdkAWPoOVIZTUGg/2FNSFPfjki9YGg9RGmw2XUSUbERzpc2nQBDORtbmro0Bj2s3HP34fHaMJM7GZzR+o/Ij4AsCJLAe0bzidxngl/L8jnl8rQjmG/+xh7sIfJ7E+WaSxYY1ZOMjBCVKstRxKpD2NtafYMlqxpdqRj3Li1w8jyuFUBZaK52KXEO74oxk6D77yFspq+tqWXtUekZEm2hsZf5amoSkUmwJN4JUdlHZXfImUWskCKwFQd4Kia0AO0QxKM259p/EcBLvwquk7eC2t0/VQGL57RELByIzgtycGugB6ElAoEmXOB4eDFaU8PfvgQ0Y73/SNvZg3SuU70AV97U5354oKacF0+8+VRhNh9Lmxq0LjnwDoC6V/RjGnyhQknPu+5GWV0qOI/MhKQPgHxAX/8zz/h5vFuDSMKTaP7ya9IVKBqtt5ScMOtoaYvUcadrHWSMpju0TPgHFzGQBTwPSz3u3Y0eA39S27VH1Smjk6D0yovAsvEV26CC1sIv4ZKsXQeWwd9LxqzNU2xFKKkL8y/0cUNsDspyMpJc+tGQxTGZ5pZh/8ULUk48h+p4JDG0pdDZt3ZMXbHQzFNssdhhhq3uUM7S1JKuJ5ypK8Hdy8veg/pXflCLPQ4/0nPR09esvv4hvqPEz9Z8fsW8MDNMVR8FHxixIW2SFSrZQj3xI1TrbAzojkhzDusiYIUe1MBwi5CWpLqOtOA1IojyjQgakEfSc2AJThH3VrCmvFkUkRQOoHIicnCSqeaHws0KYmzliX1NQou2+BQmVgF6+HLHndp9VqmP0kq5gpVcu2+kSfzo0KtXZ1oHCqjky4l4TaXuZ9RRrnsnTS2FTeG/D5N7us+ILDl4zQJVifp6UNYTLaR2xpYRXDdervPpZn5TEVzzLmwdlTeeYgh+FNZYIjTnBSWsC6YffgSqyQKgSpIMEpNvAdRZrKP3lHZRCR76rE8y9LRZYDlhUNWCBRXDazIV/MDQwGMcUAJMEYDaa4XYcojx1cDmyEGXiQKQ5gDMRZl7KjMDZmChVQ0A+g6U7GSi+bd+JSo0p2oQ4CmIKjxTIU3jj8MtTOJQ2/oPA/GbJgHsxoUkjpqmAC4jwA79PHJ2mrYud0+Wwv0S5aEXhNUVTvN5k6EuPatdjiVLWaNqxtlre3XbbBN4BbSwoLDnpvoLD3adrliJtoiupL6gETyNhQaF8xtw2hsCQybtjLbeW1XrMSdpnObMOfOSbY4lOwroGl8HKHw/XZbSWElf91Fjd5WkCnHl61LRXQScpTSUwEWTxaiTyyhDBVkjULQE/t3EGeS5uYP3E5j2ViEntrCPqNLBa/E7TFw6wPQc9A8a2uV1RVsqLTrGtpGNJC5tz6VlIUdXsmNcqfIqsRoe6VKpdODkmVZCINl4/pKbywarxup5dy1gwk3tmS7fBiuIJDna7CFpZEtliET9Q88P0IwV5PuJ5oa14X8dYUSjPgiGQXemV227jAoZaYD04hjnald9Iil6aU/+BvlIM3WGY8KlSPJfGQO3is/YQKoC1yN7EtR9CzdlqTJJwnO0tLmM1Ny+HXoKIeW2PbZtdwPsujO9P4g/BXldR2IkXbs+uj5hLgL2TAO3rPkqSQvypKnrEujh5A2n2Cl63aXV+qtds/Ljf+F8dubm8cLsVgKfyNzEUTdZx/Y//5f8n/4W/axGW2Mjd25F2XE7tur6iuf3nLydAiqAEOtmCaaTLQQbvCZE2VotX/hu2NQacZ2GerI8dpA29kIjt45NVRZgYKrmapTSyocFgAuwuJmigVcnewBZx2ZBEJi6jX97Q8CtNGCEpplYzsysxH5L28eXqkTL87tPHJ/5v/FxDZWVzrSgpsrLPiWjSmdS3vOkD1AoN1UbAykNkgdGp+wg5oWf+oMtGjWXTpr1/ICIYCO9CtTlk9vdxRRZVUkzwxKfHlqRmgrZd5jvWZlSXlaeghjwLsFZxRDn6hf3xbg58ZzPe3SEHaDQUyLjU84YvUlx4W42pwPpx3Z20A+qIYOsdIZA2H6ii0onBzZsyQGSorQH+9mCBV3TzGUrRHX9PYCDHvkdlzAS9tQbNgpzORTdt+yNiqTA4N4FnJCHcewRWDUge+VVUGUpqpo4UPVXfRxMhqyIDF9Y1lqt5NbDBjo6VwddiheXtcJWg8C0pszr2ZC6FT3NJkZdl4crSb4hGbs6Vlw5iVaprqtneXJn3y2DnqwJcrGlyCmtU8xKXhRBkk+rQKTZy0j5BiwxlFLTOWbQnMoLRNkQagXYH6iZztoWc5DBH2c8DCfd7Lpc0t/Y22kLf9QfqeHPAwwPtQCQnJbmw5lqoCnw1m0LOx0ZJrOKyuN7t2ij2M/v60Ybaew9tx+BzkfGQGK/W1sEFSkMrrY31FlCOCwqtClRgksBLkJI2lKJf28MjjM8IhZO15CcFTRuEPkrtnC42ebl6gj8F+ziYMHxbY4kC8O5rSWltDeXDz0BUzUPBRbaXFMRRK3JIqixZJKP2R8R6KO1SKuA3TACJPR3WBpi20zjDpJtBPDcCnSLRBSIRWfORjNqWPU11tAvQ8i5UqqXq52c8I8l/4rfnVrksRIy+SowaP1LbZ3qeAlu3NTCSYydSMlaY6F8XIVcowEc313lqU/tk7e+SLmuFr/eK1n3ai0qmhiKOikdgLRLRZC0Wn+aCCj4FFGzywKLlxhzqQkc1XhFNsWTlG019Hc2EcwwYEqK44jWlbd7LuBeMqI8kQvtR3RiRSy3nUWRyGNVevv0SfxdI1KqLWg832PpD7alDO8/2muvuWfdGpgOeYS5qHFObiHOpE24B6G7dmu7I4kyFhK8fSHGsiOkIkoslQ0wBmiLmMv7DmYmOBGIBjwLa6XDwekQMwebu9oH2jL/Q8239DtTr//JP/zi4QA0ITKydLrEEqYxNDCwAJ0QiqOCLudapWpJSwa1IVJeUiYTXxQAA//RJREFUNzNU8kpmZQy5ifmNbZD8Oke5DC5wyU2pSsZaYDNFhnhw5DSJ5Zs3vxKCkO72UXClj4+mgRdv8JR4+uXx6pcn2vCDAGVDjQQMWZlx7G3wPaC6QHWIEfZdoPYoViVMB1njBZS59QObIFNNL1AjfHgm4/SJcFTKzHuM1t66DtoIM4ptjl9/KMEGJxeo5futBTIu9Zi0h1lf1yoIkXjtYN18TQtkfT+pI0GVAX9NBPjhX+uijOUhQ2LzuUpy87tMpgRGwZ7G80tUreNXQlKX2a6fAUWOopYmgohTGzZUqyuvRsBKzBbROc6NMGaeCmUtSk1vMdcvyFvUbHSY8Mj0LUV9nVs166d/ZM36ZcguT/l1Iu4WZE8lTy23SIogU2OP/gIVsDaln+vePKgzjMbU1hLVlwICWUdwRtL+gYz4PQUuQ04l1TwjkMTQ8LpH6x3KeagQSzWjnfvlTDtG7B+swcA51HW3yAbS3h5NcK41e4acL4iu+5bEkW/Xn3gmpAK0t9KMtBxpoWBSNeXb9kvbqr0w5poSO5LdzA+qfkrUfFvsxQmHnSm9LkNHm8a+YoT+cXzFN0oTS5HXmCuaDq5L8ScvUb5lfBNYG2DaTuMMk26G2ntHWCAU0TafylgqMVdt7Xx4wAPxg+cf6RkJdnt8fKSc2JT3YuoT300J+9slK+YdzMjTL9rzTNhDcacFHXbekcioqG8HojIXih1yNBLHLHWLdoxUxHy4G6AUhVxvKc2O9YbZfJ2h3SeqWajjWvjm0gHxH0hZqrTO+vUCln59+7b1WJIj6GVp0et0TlyG6odjoFZdPHHqZgWtpt8Ok/mcIJhvlZLtsU8R17zpurCAprtl7RI1wtegpryF7e22H5q4fF7i32B3q6NGXM2LekG8QL26+vPfrstH+GVREwNL3P2g3gIplIbwY5oJXcTkBPpgWP46pW2khaa0ziP0gQNRgfVDzOkSvIjbUh880GswqAjFHzmD3muwC80IF4n0l4REGaxtjjBYSNK48oUtNukk4HJoFPhj+3p5yqGZnLOpmqPX+/tFPSnOgVX/+YF3xo+BWcIpM4I3JF2vEDd7TkN7e+WZtcBOsIxGjlVMVzoWTgmborYjTyTPDsJLSLp5UVKXSbC9ch+UbYrFcXLbXQCZCJMN2M8dZjHNlsuN0tdTKb2s7GNBR4Kzo1weZbBxHY9v8cu9PiDt11Q6ZSwauZLvmcTwy5mYtOE0CvnX0c79vdrOZjCmD8bWHwY4wplP0/QiZRIKVEIXNEo8xvy/Sy9g0v1EyhsQ7YsNxC4RTXYbqwLrGlGa1+NZ1pd9qNlPaLSKnhOXHbTzIZqA0v7dpjw/KOAdSSjTvK0udnkawc+5POetXOJjo3heHBtpkV/2P9NJtBEdqUaf76mAy5DEM7zE3FRRJCBLim3xQ+uTXDTLBanYeCAv6rGeWR8ElHMZVfPY1c/CFgDpKzEH5Wc8pxB1ObBeNsYW+yBrPsUCn0+JmU499rX+A+MS7mA0d9H+5COWiGfq4Y+cPK0RqBQzvZrXaGiNDSjWOY8+Bl/T8ENpWePxZCkxJjnqeLmLi1u90FW4/qd//i/yDtRV6ELim0gjPKmlKQK0JliJKcULHqXLX0o5K/A+VkDgpJjCVal0IsWbBQ7iGT+DidxBy3Xr4FdAlmVFQ0tyOjxW1ejL8IzWVZWCIpcmKOIUBDIhXD8B11s7BWiLacW5+C+qTy9Xj+2Xnnsy9jZYWcOQUVnku0F5B2oPXDqfC62/VchMPQAm8Q8sgkz1e3sH6qnSZd5jNNu6yGvJ60IjzCrfiGiTKe9ApRgfa60WXHCqx8TX/wmwpQlk8+SUdvP5FshaWUq5KdTlmuErhMlspEGvcSWTSTbZqGMBH+ZbmLyVXQS2YctGDqqhjSe1Db8qGlrzVbvI1K1VIet7bx0pamNUlwAqSy3RBmplND4VlTIx2kDWKtEpGT9Ga9OIbMxHdALqOSQofxje7g8UX5Sxy1xzCmUjXGveftDMRFE+7k/BdarzCKMQcI/yg2tpa+/EW7F18EwF1hAh4P4fyIicFLQurDgaC2TNQ4yP7kse4ttQ1a1bWgF1Q6ZRol56tMfZGf8QVMjhnBdjJQAYbRWqevXzEPKlT0mBj8YSacJzCYy2UgnEqrVsBGtijANGXDOqdVvJuS6cwCjjzQYU00Qo62AlsETu2xJHfkvvQDUoD2dFmPXq/Y5KtEhohHEPfoUcUO+rpoNEjpU2QGwGzASfIPHmgJ1EO100TlEqfZ7izTWUvsP/mdC6F3pGoqclMovYk8801MbeNQlfQBnq5WvRqC0uX6ktfMhtPpVlH5ZINY2g4gx+nvJ2ohenQpmhnEskLvtRYWy6xzOF7zmItAto3eNdv62Q1A99+R8do5+d3X2dImhZ4dDDzyINeZ/HAa6PZDidIdOtg+oaW5BVOS5lWf9ELo1tLke0rTOKGfp+Pd8VZL1WZdjG+Sh9OBZUqZuUNbxHmAOE3SOnvh37mS+XMkqNZK46anzqWDlNTVQ8Gto2N4MZrLmvRbE/oCS6M6Z+QsfnVjC7sMU6hJh6UqJewrB2/Q9XD3f3lCvvQP3z//wf/v3fc6tV3Ej0enMjyVfOOlB6c0fh9fXqBm0o0AvHvGhdwyYUI3/zk6axiMuSg/gaaaIhZVJHjTm+sUB9LHz5IvRvbr5ofEPGfSVWVg5ZYHBme/UWZQZTBtESjRxEurRHgnTCOL4hywEpr/LGqHMWnpBSbxvwSmWolcYUqOD19fnq9eWVYg3XFIi2hWcIRfXPIXylsq/PVM+DD2d4ufr6DfxeSdLA1JPCtYaVZXWi7/cG+MAIb6/n0wl2HmIsQofWD39gAjIV7GVjTN7P8Q2NazeyPjyTcfoEOFW6zHuMZlsXeS15XWiEpPj8Na3NsnZjHLB2Yw94o3Rpjnb1iLzN5ovCKLyopLynaTefb0aWKm38U8pNIZZQoOzNWPA1aaTBo3EkrKXsc2/UeLC2YI3uYPIibvqZ/0Y/dut5U/SnvYFfFQ0diFqXRPFRQ72DnRyarQ7uWlZa9gc9lxEOoGj5TwHi3mFXzwmCbp0OM6h9KohMLlnQswOdM4aMEj+Z7UuGrE0p2+5fX+SLJ2SuOURQl05VmpLC6sG0FaVyI2WojthfngJCIJ2L2r9cnuJlpETp11sH5yARwtcOJ0PnLY7pVevQWiB5DD3Om3K5QtaA/rzWSZ3BSaqe8ZLLMTYBReFpwUDtcZ7Due4rjekrnfO+foWolKaYsiQbOBORSFt9hVZljvmSgYuQD0ITtDejMw/xGUNpRyMoIZzfl9AyDuhLBFFeQ91Wcq4LJ8gbn+EFFNNEKGc2F1giHgItcxsW+HrdSZBAecTlYdRLrFz73csLWktaSOH5AAnMLGsrOaDsq/14OKq1SiszobyNYiT4BubddhJtm7cyViiVPGZQ+1psdkfPWfCDt69oI3PK7Im2MXz58rP79+sL+Y/Z+OaNn708X9idhNlsq9DwgxhQMwNfnkIFrZfzmlwUs22YmOiItR1lpS5cWDBeeS2C3rhsgD9ir8Gc+vrtG+XJsl8pIIaV8ZxFz/4/KS20N7qUufpG4eu3r7zGQYobNgD1QRtLE2bm9bnIBCQJ2DMz88NSTKQw0q80/tdUBB1clgY2rqgva0UD3VBjrclSypBv+/c8rcTmckTbum/RI46YASfLI8h6rciwhvNR+nAsqAJblmbi2zlqq+8eOfVr6xf/EAD+PM/Yr0PAYQJlvEeEYHVMDBNptzQCkOKumrB8kM3pE99nCnL/RbMKc/eN1hmSjYp4fvIKg9gCyYg4qsE8VF7MTZ5ffsEnazy3pVhMRosVtXujNQI/eJPWlzvcL2JG/em36+u3325ufvrt+p/+j3+Sd6CGg7anOBGVUuhCikOGTVBfnBmWtr5ewRBW9EIGq6hThee1Takng2qm6eWouUibUdsKQW5O4gXdtFzGlV4qUpIxs0kTOSh7M85WndyBq9K6CcEKao3arDQrnfFgAvLMAn8dVfvaX9Hid2SNsdImchWs9foYZO9AlZEi6JidE3GR2kRlOMl8Zlt+DkT7krVofPs/Mst6kY7unvH5AKxI16rbWKSD1e/t1yE0slmFQ/bd/a18rxilx+9ABZIR0fGoaqJghCYr0H4+hSlr633eXuMUIqs98DMd+sV/fGzns7Xhd6ew40U9BdXFVaYfwVclpwNKWtqTdL6lruRL85JKYTYzY0Qxm7L04kdRv/PUog3eAwQRUlRUK59K4Pptwx6IHc04M2rmGmcIfVsy3K307VITsvUcEpuX7WzSkVBfnpL/7dzrun2Ts8Kz98UAZdvyB/wsYgj6ObduMac+KnrXP0JpNVIrpJ/ZwOa3QBLF/y0f7fXM/vLwcM8MTERe+ziNdULiiNkcMgQTEEx6KyR6+CW5oTv+GSif68wOFIGDDA36xFlIKf6VkjJnpVxfahSyBcbLEARuU9Wc0iQePgB796+jIStIC3N5asMxrKSmImOD8WW7wZb8rKF5BvXUzt38Ij49J9NqjLYPc5rNQa3K/8BggMwaexodkRMk064X5hPB3xV5FFn3aINQb0l+1yX9yshKY/t4P8rxTqNb/UQN9mbMe5PzV7z79OlJ3jH5/Mif8sM7UiueJ2BIxiqivknjOAd5nUIbillXrhLPlWb8EnwegN4S1/uPAOuQzBuK2fXge3je5GrOA9GP+axEAd+Pj5jZoYwitHqBHX+t/1cHI+HvaJqqKjmojrmywKqs0obulc2MUENP9EEhxcq7llfr1Y2AWCvoSyKjhiW1ztoLrO2oxZhqjTGH98SlpRjZ4IO0V7YSBYfpYL66NYoDJOrhLGG4Y/9tKFufZYa7O4SmRT9GtT8WunZ15WcYz9dI1GVIO3318yXFSGqncl7F+kav9CLTG//YHn9o+iuF+h2oGxeohWCBMrcIi49mbLH1xUgjgSqu4INlJEvgBaphaQsISJmCZdESY1uuYqelswWoQyK293aeBS4HRTbsfmC2quQ0Y/28pmoimaVDkLYxHTEx4H9MXnnETexcF6iBomOF8kfhU1+gAm48SXxmW34ORPuStei3G+Mwrt0I7x2fd8aKdJmPWL9z1nUIjdzitN4/4AL1Dl+0fd4LVOuVQvvFKdytrYYpIZPTdjI0pw70e/IFauibaC42dDqgFPy4IVukI3hS+1Vtm46GIIvvix6VulKWSSxoDzJAJd8iAtcpnHKtaI3R2A8QH5oYzTgzCmONMyT9rCjp36UmpMscKn5Rlrpxx/zycjyeLbI9kwo5yv1QYWyJVeVThPTyU/Vzbn64DVBdVi5PgV7y0s8vUJ1WqStzQuLo/yCPS5f7+4erK/o1boVtv07M5k9EoWGSF10gC8hCbrk8xceMibKxCizkHbHoW0bIfLysK4F2YSwI4nuy0YnhNBVOJ3iGJuI14ykXqEAqU6NDzJVWMrKwm9iO5CADct5amU6V82hZayeGNKyaN8h6xYfXCqG4OrN3kDqRXWLrbLokUz8X5pPgoheoSZ0V8ZzgTDMmVMwXpjTuDzTfed7T2cb8AJel/J/4ydCcfsR/8IdfEdPM9jsw7R4rTYmmg8kYl1GblXxpzMlSWS4TCoQEWafxe1t/2ffgZIjDesopbqLtgnCQi+1JdgVPzksF17/Ajk9kR1xEO6SdJmsU0gVtmwyxn0528GDTcH8hMrpEjYj26KAulYnZlxYmLbtowxax7ZgiMFFCMebyXrikBDP9P1BzZT0/J5iPcrQfiXq+B7V+e4opXL4dglLTtnURIRMmtNbkuH+BnX14HeRfeuF1T/KMYAusbcj6vNZ4coFKDcrqR6+gap0lqkqVKQtiMcnIYmodg9OxoPQxsrF2VmZK+CEaSkqKYklJv+iM2fLTlxwBU1ZSIpJknDtXU87rVG893djgyCuhSWizgtQoApCCPPJl6Mj3m5kgEsmwVV+wh2pE7GfY0383aGeU6VOjjJOnzoZ0Q92CG8FmyA/MARsHSyFpWaqyMe9G98jYBFzSf7dot/WzugxDOVFxkICs+XQwpnmGi9P7h4fNC9Q4Jrc6Hv04VZHAM5YQ+rbK+1RGlnUqvdthl4O5NLSqu+YPTLyONheoPjupPw7Zcgav+4FuJYty6HQkmP2qC9SW3BDap4iEV1ULmSI3I2TNZiWqKjXKJBbYoUREEAHkdR8CV0KdKwj0A78KOkZlX0UbSldNKYNqilBsdvPyln+sn4L6WVc0jWQSGlWqZFIcuUDtL09lHOviVMgO1UUqHnw5Qa+jLkaWWEafqv44HqH6MZfkYd6EZg3aSRxBdFxSSwT3lUspFop++YUg9OQVQLnlpDOWBEjFH9undQ3jwWuHljsN7ldRYtwp5yKU9QN9LZMCAiUKCUpShn5hAv6+RVye4rsaiVdQjRoIAb5AJfilA9GTpPCx0RNQmrN4qZhKxHEod0g/9wSJhIyWjd6b2V2gtnB2Gd8GEJCYty0hQd8bNru6eiT7yQU65TmChbW1KhLdnalRuWlVYHr0enKJCYDumnRwHfrfUrK2B94Vy7D+BJaPiUCOUoEU17EOiIwWUS3NCjpBPg/EiicKGLu3+ludlnvTiqVUymUazfUHmevZBSrmobz7lObky+PVr7/I5d8TzU3o4vav6CuysWkwbYJKomukua12MPlkGSA9tFE5U0A3LiJIpbTRhg2sKU8VJDCJKGUXDKjhdY9+scpJWUQpgPeyPf+qF6iaF9Z3chH99CutbzRHuQf4m4wqXxSz5RXrIjqZArgPcaE4XiRDNk0wTA6LInh1b3lYkTpCqW4bGpxjg5Weq9humXNb53AUkcNIT8G8do5Mj1PoHQckcc6aGJ+13fv2DwVoV8woafsEl4UKQ1K0BJZtp4CbzVthZh2kbexR5nHcYaiU1xOKUWxrCxYvN42sZf7cxzH6YQ9ovwP1f/l38h2ob4V19f0bN9SVAn9HCH8/gHyDBn9NALeT7xO4eXu9eqM6fPfAt9evVy+vz1fXRPKNmMfA1PF9SkwAtIQSYF9JcHdzy/wQ7jTgOwlYBrSjGN8agZi/i5WKuY6/iwRt7DsliqxFo6BbB5FPAnolgNGpCvxurkVG5kMxvpeBxdCu3IZk4Tply2n9Phb+HhiUcbkEfC8LSmBHBsYXRQRlLWoGoCl/X+rzmw96Gc7YWAmlUEdahEg5p9jCRWoACffQWYZOnIy2f+vIGb8D1TD8rpwZ3AjwiYtY43eGxkbIwoZqeoxqN7I6N47i0v7bek07I01Fg6nb9sswnd0g3BJvMSDAetPCxes0cvj9gs3G1kaDEH+Jo4I9gaJ0BqosLlJlfCsV+rZf8dIJYsZWFlROxinpB3JtiFdIzwlt5+so1lXtXDZkiW9uMVNbw0g/X1aYpvTP9MT3eXOstsJ3x64DdGVvMVVv2AioQkaSDhGDYTYrUVWpUToyDF+j+DuBBHskNwSuhDpXgHLSE6/MRPIOHSsbMx0BfqWNkQLpAbvwOFCgWMZUYiShfyW/q9WObwJ82ZIhJBlOtFD31MJYlzkU+nuy799fngIyjuXc0LZBRS4LviPcZJBzGCckzmA8YHLN8EMm0NoGUJo3W5enAI9ZjluMr4llcXBffE8WXp/tuzw1rizB44hQHmYgXnd5SigmkO8AtDQQaWKe4MckT2cLzyHKW0eih+/9Qicbztc3fI8gxZRHbHTx8/Ym/W8o5jECM52X+I5DwR0XcxXnsWbzik1lKFVoks/oHUx3jSXSYsmMLk+B5FvJa4gwMTGG+U0TMqmfaVzxUIS5Dn/Gd1ZyyxuUSRunJxGB9LG1udMJjaALgndgcInTFC2qFlwnJRg7W2N5jph5tD9kZnBzGSWjJWlZ+3ntuhH/QKk/O0RUQnwuiGhRuwNAdwstmnLn4oniNVjrOOj5BfOdY2r7hc415h+IfqJRA9kXfD8fPXvhu/lQgDb2DNgB5ZmMAWgybKZ0jTy3pRf5bj6af+y2IifWLZb9Z9FB2nAPdm20sXmbgZ/ZyZeev1F4+Ur6ffXvN31+Rqzfg6qS9m5XCuCrkIEemkU+zwt/0Hl++Xb1zddSTAd5FgIfbgtyLDMh8hqrMDCigmnp87k+kwOYT/wDvrSvwAZ2t8HnK9BUWUwPCaiXsWdbgB7ocvOiVwtYo0fdXmj0CKJsYLtVLuca9aNoh26kp2Bcsw30bcN7AprSvFO+rqcm2M99AyiofAMdVofChhHzC37IDomk7hPMFy9NQNssaP8UvE9Sm1UsN0ejGGYQ+aKUsKkkJIb1OeazIuY8yqgHdLMjH9mNnwkoiZjBdkIXrKOgUb4D9U9cEzCe5iOgB7Z6jXHiw1/LOcjHHDzQDxZKHBbknaRSFrnyX8sU/sDKkHI+wNKv/fUKLRAYfggvh8ZQezYYVb2fE/9BrLxQDFEkNrk5qpCVGUwDQ5uvUez3A58Ak3FdgcyJHzgrPrlJP0y86Ksjv534c7lq6HWIdR0OKzzumIsppbO1Fut2rC5/eZRIYC0knq/HAeGBoEVKY7ddalk/au2YmPddUWsfPVDTlVNaRnp538+iTIXpbNqEXcS1Fjo71HbP6tzHpT6nnDq+RjIjnc3TMOXjXM3XktI/dFtA38oo2ZjhTSO1eLFPxm2N8z4ITT/rVmwlM7s8/XDAfghlIqSY12ZoPHw/AUG9FBECoSTpO5aNA9nekz9wNrjp46RHkgPevYgnVqmTZ9PQ7kKYczBZZC76J1tYNk5KehH23I4zEb/jlgxi5yP7NChe6/VpHZDEwrsiY5hsVn6e0oj/0DEEEWV/4EigS+K763cIBwfx3fB9WHEEkX6sQ7z7GmJliLI2rUMCe8y5Y82Y4kxktlCe6BZsGjA3by/8n3jR4IWj/4BIHgzWsQT5Em4sstSOgvw8eeCLVfrBL174LIN2vPpyob4KuK0DtEu95AqgGge/uaQXjhGC4oVVQFZoZXVoTZhdovqPFsolKjZbaVw+LmBtLNArRVIk73jA5iwbdB9MKoZ/hKdGlL7FrO53BTMqG/adcCIr8f13Ghlxp98fvgMH/1DxsjE3X4hhAqxo0oTWnzvRhg/dI8UOK1w6WgpzROZJQS6ylGKtjQ8PsiTwC3JMNLs8lX6c4Ga65Cd8AG4oyQmMRopaJcl3geztaz4KYqSNNPJwAaxpu4hzyYtzCAciY2bioAk/p1AdN6CsjvspbM+L81m23BkVHdtwThg9WJmhTIyX1Y/RtJCB0swCdJgrbjTObE3LepJeW9rB9PzuUy3wpSJFXWE5F10dMVWF6zWplT5m1K1QFgHaM6OcLpHTMikWBNq7YMp6kMiqSkIyn/XytKiOlHnk3CA45S+bDA11bDm48yEYip1isoMy7Xc1AvNBArIJAYw3vnZGxj2H+YaFHyimjGENZGd6duMf93081yFPsT3XUb61+xHbG4c2CCRnz4fMg+Wg0uY5k0VFzGnNaP/cAlLmNbxoydrFb4DS2Kq67hmM3QqMJgXcGMitgc4KqzuKLTnaqUsQS3CCYTINoTZ2U8vg8HhkP58DM6Oiblb/A1vwUVZfMH/gGo0AmckBoc5xdDjIIbkb1gddIzraM8Chs7AIOUuNAtVLs5MgdIyS6GjzrK4T+NaNNAqoemzavsbfgeqLhMe2ishyUVYWCwDa1sEfQJH31VXKeAnUS1Rph+870QWS8lyGL+fmxboO2pvjEgj80F6DjcR2Cs7Y+KV1D4kl4HJghMqXNC2bK7mIBnYiBJ9AsV8gEGltgM3DiUy2HYR+4Lw40fT7PPMM+D25ygWM97uaSWdUhpdt2JuCLUWCZBBW+GZjVxbJMWrmE8iavM8I+wxma3uU27Yg34pmOmU2cERFG6W136z7lPQ7Y82qWattLZZNaBndP9Nt9ExY0zdDe4ABtgXd84+jzgGznX+f43thYtj+H0cFpGKKreWsRuc2ymKq8rmyxURNtwX4I00BaQQ516KsnH0RpJ67UWONCXjIkBgyxPXLAsFcxPrvxaSfclC+SEgEXObyNDA4CfLcANX6mZDx2MF3t5172jau8gh5ANrtYO8fIEzndXSaWy1Ud8cWz+sCJfDPM229YFicYVK1AnmWlBh8wFOCPFsCfv5gZjE9AnQrgdcjWohkXaK1ipuo/pI7jn4iumg8DyZinsh5DclyJisIJxx2iTxD9C1Og3ZC/xRMzLWId7HqEuaSfB45zwVM1/KsYNGJDjJxCF+f3hm2LuXIFoSjMP2EX9EXsYaJDRamdIXr//JP/yj/hZ+cUzqbMsiAmVA0llqaoOUc86GHCi/2tHIs/J6SRMWl0HJTW1FoVg0RlcsCpwdV6kD7AEVYCqNsQJufgOjGRbFHI1DwDRWDRBB+kE8uh6mMIykX+YiOZBncR/O6nTG4GBvdo5SuLOpA30rkrjVrnT4ocwBrkglmFt5C/R+EiZL8MortT9NlhqInpU5WWgrTqqPoFrPWSb8jjAzDeogyrUpnteWJmJk7k/Po8DitFeWNyUbbapbRAo41/OH+Xh4m9J8voMzP8gT/RyLMQxjVSxYyE8bU2JsnU7gi1aCs2/UKzmuoCmGxCcVvVtTWZW8ikPKSi5QShIskS3mPaBhFPDzJHy4DOFvoSVPQCJJpoj4o9XycjkeBbl1FKHK4fMYnpT1BJRfB7M6vY3ivmSpGSwZNi7coE0kdB9PNbcdRxrCB+UxE1c3oGzQ1Ic0Pxw6Vi18Diqv4EJkk4ipl3ATbtsiE8q8hYjtR6JsIiDxzIJ+vOKf2ESKuQrVISHun4f0jVesplwkC7Vexkz4+r7UNvzZlDqhI8rGIxOae01wY+gBGq+mPEiritQ5VyRoAtHNH6GjZczkTM6gKtcK+nGm5sKFTQ8eO5edkx7dCxbQglma+uQYZiziKIv9ejDvF4bFxQYzx54trHovSyNubSqyOZGwd8Ie/SNvmVu1sPEfsQlm60wslhJK0jTJaBmsWPw9wkTWQ2NcjgqXtH4bhDxWmn8RCx+CjoyQq258JxmMvbZfNjf/+qDhTBubFcOOfhdzypSj+KeYtn2nwD6UYqqjZ/eUZ/z3++erx6fHq6Rf92jodAq6XZI8yTAMU6eLyWPxB/YxfpMxctbQJHQntWEEHF5Ygbi15/yMPofiUxUpXy620RimFPPIGIvzDUflHUpAZayuEfnokGz79QnZ8cl7GEk0KdJf2slJZtxsgCqrt/dIZBWagRRQ7F1TnxAb27F7mOKFyEK3nVxdxAKuNSm1jX+sZ5tKdF+eT+j3he63Ny2gzTcoclDR8gfME32MC7IzKWDB/xY/AlM33LEr4nBOzy9PJ6ngYbCNWG+uNxFqAEo4BszPDTWJllCpJRvZPpMo7ULkRlEEi9OQkyMqPpaViFiJivm2HgIUanoPNHwsoAv5jpgVsUhJYUBZWA6cbqI1s07E1jsex2O8YwFJ/egTiNmFIiCqQMPgPj2VDwUGZAsZcBaZSjjnyZKCtMNXZJBSXTW6OtVZjp38PrMm4BbPnB6H5r96fAjORzmP098NMl0nd96bmh2GHoexAKA9yNeIzpr9bKR0fazhhbIv5TlgvrKP4L7v8tjKHyc7RNrzrgiy6pgNIcQ5loXwdjYB+9giHEG1SHdDPhCMSr+IStA/TNNudxYQixXH9Du7DZz8UQ4OJFmar5kIpxXFjdJhPI7FBmQtBtqwMIHr8UAy6RNze5dWvO9IvOwdG0naZUgLyo2D12l1jAa9cIhv5hDyUZHLNARpDJLRQIqWWim0O+qah0u+8qEjv4hP1azCpclTTTjqUbpqv6GwThU8MYUNgZPhBQpInjs7vHp3lYWYKbm1KxDbtKKAOY4k/MPFzHcIDnuWQljbNYNeYVMVKW+OcB/MrPOlFeDJfLZMeGgtaf6CVRtYbpLFO8VolnwDFRab4nT53M1oLFNScBhByRLdQelapTEcgpoHW/THFyjbTVJ6CAxMmm5t2SZqBRo3jMkaEkyfqkvUvgDPafor34nNe0EzUVIJQhXY+b8kX/B6I9/jz4r09ZabDxS5POYY9JWVaoyyizQOlrK/Lyv40bc+OS4H9V9Ma7Kctl0AAPQsMKtfvyONgq6DHRK0K+EveLOCvydyZyAlNWbgQBCC7gsyQUyibfvHsGcJG2tzB/HTC3D488CH97uGene3uVv46xyH84BfBXM5Yw1aldBu9hDWKrGpbxzqPDD1f49TXnBVhaI3TaZq8N85on2CLDhkb9bkqfAQyORC2ICtoigt73e8TMJoFQjuPsCahCkuSr0va1gaM+6AsOXjW4EZ1YAZI97BWQOsifCDRNbU9rPIDhJPUBEdCAe/08ftWCwRekyvEBjEgUr4c2n41ZBeTUEAC6WaGVwsMNGMzhz5W6Y1iLwstRN+YxPSRpB37VR/JEDQhjUL5BHH8mrFc6V6j6WHZcDluh9ERyjiWPrsxZCEVpRqpYeNNdKOmYy/jH+vVD5YQZWpko6yZ79hZvpaKofR4KkhyA53WCzDDUG/3sULHyrKHXz1t8St054calblF7C3rCIVHmoV4I8ATzqdahh+rp04I6GzpWCZ/dDXLiCQceC9DwKvFYwsaueILYKLJCkKXH+CkgMFq+wIgMS6K7Pv8V0fvMmChQuiRlxpCv4oEJchcUmSFmZ7FpsXOBfzO4wGELl6d6RiBOHxHYo4ckK56VqD6W/Kh6eg0NE4FtB1r/HkBM5RQXq9eGutZIwOqvYmOJz+7Yc2QtCwe0mI6FtJdIQkmT0kJ0oDnItXYhQSPOSUlln7chCF9CkQug4wVKQRnwhrF6xStVxxQLMr6m5aiATTyssAqchRYJQXvB1BGHUZq7VV+7I0n8iodixj04vJx1ICt14QAJkplasdSL9yOoKztElg9lTFDf4lKsYlqY8ltmv9zomUloM5+pN2Y6w+8Lybfoy1Dx3PSQosyp80/rdu+lVY8Q9D5h7Ht2X+nKLaKgHquYtNE5lkB2wfrDye0jgnU7QzyDlSr44YhGJLvGS3DYSEg9gVaehVaOvuCvNGCXjiBowvexWoLfw4+LJI8FrhsLOAUttkYbDmTS2AEiEZtLFAdwNxYDko92ETCW4RRdk/12JB1tBvRjCXTdTxTf00OEFuvQ+x6Crb5HpNsE4k9TtNkL86l1xnozHwjIz9qv+Fjnw42wRNcyOt+nxgYK84nWfdQIo37JRir2kFMBitWtaNtB5G6RtY0yCuglC+qEs2wb68wjdFnT78ANXIrWibq+BJ1FY2Mnm33Ik20KrX5DLB17xyMle4Ca9n0sKzfelMR+cDoR3DYKws6waWgFHcNDmF7OOOM3EKUaSSfXAzsRyLpbjK7nbdCOZsVOlZWYo4Ydi7EC1yn+EcveOgmtOgXl6Yv+MP+k64nj1KOoFFJ2CGdCw3Kh8tYkBBKBJhs2YpakWSMfEJpVHS9lF8t/qz/JEoQFGjAexJbJLNB7FdrLZjpXFvZcsIrh9EucfEwAD3T3lpovsqxq1NLvImUwR8dYpRN07Qu1KyLsn7QjORPGMq6aXNrc/agIf3yZQrocJH0l0sUXJ5yaboecxWjr/Pm1EhU0PXJHQsXp6XMH1VHyOqUR889wngoQjL2g/Z2ySiQhhVbpVPLObJyLKe0k7byudR7YWsA30NQug2A6VfGGLHKoQMWparUVIzWmrz0B94PceQa+BDXbSzvPkCwec5rCaeAkY+PAT8Z+kQtxneM2i6ib6OcNWlMiPXG4YayMsSabsgB/hH+Mm5Jqw6TKcrdt6ewDGkTdAFfCaX/I18kch79OWCbsFCjbD4UN+tnZchdgBz6ihcWgyQK4VFjbcoANwmyeCLIRaqkMSh+icoo8rG+iOUGmTHb9CZVhF7veftTcVnqQxjbC7KvSPdmPQwb79PRrB7JHPlUOKMNvze0I35Bty3ImGyUtR7EyxxeqEK+mkUrMszqDKHNSnNHcPXWjfiPT/jVgEx5t0UGoYC1ej/inGvn3wbUuCOp5jVaN2oSyqdaWaU30sQRUyygJbvJphEHW6fD/oI/Mnu1vwqejUBFaIaZAANMmpTDdS50O5xtPl/RR05wBuwmnSmvRPQQYw+aU9oLZo4EeE2SlMYBbHMKFONd53L+0iJukIOXOQRcnFJGgvBiLpyW2NmijH8UnDAueFiSdM2XctTu2PpT4LLMsOF/x5B75aXg1tXo5flWHgu20KicWZttiHhAD7zxRo7ibwmMsMaFlPVp+nIWL1LevklyNxry740i/mn+fCn4GFOCv59WsinsuS1emsrXtMlc5rWEMB6y6AwamAj154AsygGtZ0jsVYx6YCueUAr6oAkpxEczejE/tTceIefzJyIWtdVJ8whUv+g7S5FO6QPYr2v1KuS9NphPYHZNWO0DHMSchG2rMrlovYzwDgyePfMzLD51fk9wsq7viuNj+9FYtrMNufoBfNL90u6rMC9+YBlme6y/lirIbGl2lmgVf/73/+Hf/b0kX69ubm4ovGlMeS5Dzas0YWe2tICqC4IM3Jd/2h6GZ6Zb/bxqIN71D6gJHQt4LT9E642K3iiNcEP5VwRqpTQjin6IifYbSQlFUYZ80x4wzSt9FcYHiedn5Ue/L19frt5oNSWRrt6+0gskRUQAH8MNWcxkAV4phjqQUaQkXF8z7TeizfYBj7cX5o3978UIJ+iWoEqZscegiTc7AUWy3n8Kei5WYr1imMnkttXY2rLJ3E6w8H5kssRQg0rAHKGv7GGCDgBvyH7UQ2rIJCyBFw1pZyn4JiOTTZpS21tKwh+DvVZ0ORUm/xmQzWfDmVgcxpYpUW/hFLieM4W7hYIwY2yCEU1efkGbbP2F5t3djWxdN3eyrrGPMm+sYWhNHZWfsZAdQfK0fPN85WBlFCqoS8ZyV48PHlhZrcxriA8Rp75YCp6ZkV2ekmzU7o3iek6BCl4lzsEWoBD7RaDc6iwdgyoTodMTdhkBPdkCtuYRoAVrQmW+PoBEaQKiHVAtQX7Q00uZvu1UlCJTIK4XGpVzLO4yjKLwCPCCWAP9ERW52ed4j6cqpFHHZU1APXThhGY4mo11BiXAhApKjlLRVAP4g1R6yCuAiS1E4MTBqCpksMXDwd4EmeP2RmSAnRg0l7tujR/h/AXAAx2WZNsKASdjmxF8Xfu2l6e4jpKZGQBZCDKCBuXN6wvleN3HmQxpLqEgRCUvuMFaBdno9+ef5eHlDusWgtFXIugtXUFXLxxeSD7EKOWYZp3ydDbW0QqYLHwVr8SYEmJeeqEErzUwl+EZHW74DGhEbF97VX3FhtSKgpyHKa3iyxhKYAr0YuNqbbBkwhbSCvs+4mADG6s2KPscKlSA50T8bcAOkV/aTwpvcO7nHwyZjImdjV/fwLkm4Guc6oYamR8YBtQR3G/RgGiTcZ9flAbxYGNyOQWsObQRcqD+WHdkPRIKBu6NAu13RbK9II0aOA8BYqMdAvcFDRCCX1IMbcSW1AvPPSaD7a8RylynmKAi/n4oK1t08PdEnIzRIGJfeQamRy7KYy1AGZ9nMDcqkZ+5HcLVtdD66eaax+DmWsb8DReU5Cs8xgQ0rYPON+YjhXdYd7EGyISkpPoP+KMNQxL5NiV1bmfwpiBrFQX4CskO131+Jr8jR3tTnwNQCzgrtAMJSlaBXsjdJRNQstHOpAOvp5RSmyLz5e4Lp0Hr2ytsRX3If/kZGHNZ7RakEWqst9BmWqBfjJNA2sBezJqDGM9NOOs+g57TGL64QQ2ypD6ri51er27ZaFzLYxxZQv5rtKWY9aZK20+BujUolLoWW6qgftx7D1pOccwtbEkDZP0Q3hPwBMiahXVZMKPRo4IWmI9GX+V1hfIWAMRYf+AH7gOoi2IUEj3MnN4mNIZvBfB+sa5eCreczy86P6guDmukvHCmW4HN2UbsBsLrVa2P9rJ/I4AxknaAIfDDKoLuoEwbezUltOqGCpE0tnI2Qsmffru+fvvt5uan3/7EhwyspA5bdomprs7Kfo60UaR7Clbo4LCEdhT4rz8h7fmIInCbstv/DC0Vg32HDH//1eML/1dB2JX/OyP/h8EnKkP589UTlz9yfRsAcOe/TlFQibjEgGbEhmPBSKpZDTDW8/cJs0bc8f5YKF60D5/7I3zH8Efx/nfTU6cXIlyC8A8O7JSzSxFeigGLz4i5nsKQD+i8dup6S0EuT0f4IC9ZWKJ2S2ZqztSd4HuZL0XOgcQo5kAvvtdbIYqs7IxYICl7/rlxbLDtP++74GcUbbaT2DqRib2iia0vcpba7iFjTYFi+S+riDlb4DTlxdYOuzxFOYLUIUbrDei7sYphYRWxjLNO6ESxRlhhnyPK0mA2aJ8IrjsPxAhjK9qJ29/xUzlCg4yFlpEnyLuSuUAKJ819uZ+OL5OiFwTfSAvMb2cid9jT9gz4eDfq7VaBbSxJQNYRTmmIiMbDuoF3kN1ePTzQOsLvRKWAfyqFmAdGmzqkgOs4Rom+49Tq+HUPpEdrZ788RcwBuuF5tdWpx6zFdu8CsIKf86eSFDgbRoidtr2kFxsFC4cmx37LHoKKZOIi61JOjOc+Ye9ATOSdaTAhfUa8kw0/HOezpq0ns3knYx/ejYq1xPzgsMmN3/k9Y0mkpBHWui3oNFjGUvPJMmHr7iqu//M//ud/wNjYRwUAWb+UCxZdNno0/LkHodXojNssDqpuEziiJoOhLCVakbYsjmwyhrKRRojc8dBe+iq1pptsEDopdLM0Caq38Xs/HNSvrh6fHq+eH5/k8tW+Y4v4lwnJUYpxVXEXa2P5egza8dmHwj+TpHBs0coWMe5F0EHOvAgX3Hswtt0KQu8VQlOlxkgn/cwGGnsqka08QNeoPsx0mnHWsNMmrdSQNpu7B019dqya8OzyRoKnjmOgBfs/4ONr97dX93iQ0LXugR4kDHKAzphKGb9qtR0kLU8rnyQ2If0qNZUtr9O+bkpsy0KZSxLnl1oN7crp8nkjCHOnRVVV65hpXKTSVMIWe3pEuk7shY5HSymTkYysiR5WcwaJCjJic+MRcgmsdKzBHE7V/HcD7mceydit8xcHqs8BdW/LzfxAzunmN5ShpM/BDM5CEjaPJKr5F60CrCD4f3m46KkYBXueYBkV0k8uNNGrXvctXVNDgHq8VtGahXRUl/8wjj74ZXryyM9/iEEdlTFF46URg+kosVgOgI/VqU7CV+Txfh4DQsT0KrEZPa6O0s++AqoaQ00bf+MXx749J0fKcay20Tf2kkCyyTD6EkHmvy6fjgdebUhm/pRCle/9nnriF+PO469cnb70EXMiJpuS/c2+CTWJqb99BQRK2/E1MAX8grbJpuPEkmD8qQ/Lx13r/gzttmsIASPVKrEId6cKB4kdRmKPBiwR25fOMff3/EwGWz/85f7qLw9/pTWCm3Vgf5AUjwGeM/jNM/Ss9oQ3y+CfyoE/N8OL6U6x+ZsaqfcUQ19euwFoaQxADo6IH3yD5EGJ+AZ8QBMe57D25wBsKTa9Jfs+6BnxnmXkNx25Dz+RyPImI+2pcQ3R39YueiG6SPr8WIDZ/WRUk2ogt4+xvobqeNa0sXH13b/G0B78egmYdMIhCF5hxn/UB7ic3OvI5Dsil9CpqDU+Zv7Jc8FaegdpbM9J2L9sHpR15gQ4Cd0PE5KV7EtoFdR4Cft2o1xe4y+MYV62K9u5FaaRleBnKAVWynboZczQ989/u77+l7/d3f3dv/J3oMYxKYsJEhRoZeoXmFagU7DPeLvAesEQpiDimM5Q9FUfnwK2g3Njo7SLTWyciPFuUzg/B01jM0XAhSjelfpIGytitMeGwXJR2vASbI1Sq6LW3AeYzalJ1VlH8XvAXk+b2W4Nvz8Lv/s7UU8fhA7f26h8b/LakJWNH3E7+8ZazfT1w8ZBYGNkmShAPi6bLAzlIaOH15x1CxvzMxy1AHQ/CZMN8bhM7wwXFIlc6qO6HEV8cGqxJkvmgEcta+u7cT6fNVZ2DpuTOVb3npaG5WO56MUHbXrBRSPHwcd9zaJufD6jgxYC/knU1aNcRLC4nJB2Nca2K+tY1MnKsn5C3M58GcY1AalIUojvCR0j7XgxLOmSwPtpYvfSPD38J2XteFieI/iL+IkUlLaWmo1nC1u/0aftJ5KJ/8Y3w/zAAahtec6bnSmC/bOzQluGMcAbEGQsJM/THIHHxUeL6qgdlbvbad1+WL/SH2Kxr9CahU9B0tOn6ESpcq6p/ejiCDaFXPHZle2F+wZSQf74u20LGx7QYbqzw9yloWM4hYrnaiNhOszGovzFcIjtFufBcR/93jAZjwXMevv6PWmEeQDYH3E+L1Ycf4ZT+ycwux4cwlUf//O/+5//3d/Ldy/cXX35WT/8f4cvAMB3r+D7ON74+wFubuz7XvB9DfI9HRJzU/7eJYr8+wLWMFrs8L0ECKB4AqJAEJLAX/fwJvJLpXyrAVBkx/dOoBQ6yveRWFyAjz/IRJC/CuC7TnCwke+awddWYI6gCwe0QExkQQffb4FCm0j8PVpv19wPdfj+l29oT22/ggdVfKPN4fX569XXN3w3DBQBL+6eolTBGUQfD8+kD2ShHIIBabQoY4BwGgr9yMkg3DJYzb5eBFUMQ9hpwd8PtYaM735AUqKk0RRTpcYoHmygBUmLMpLy3afBDmjUhIpmdB9WRb8TddNA8MBA5ygyEgPSdRG+x+2Nv1coinoGic4GyIIwMmW3jLdTeXMMBkA/C6dC6dxCHgL7DjYEAtaym59wAJC1tL5IbRUwpbDWWkwtaC2kFA05xrER2FwZAV0ckolFsmQSBazRIExwceBPzIvkRJUwpoDv4nqltaR85xxk4cYsDX6ohCpYZXzP3jAoAQrPFGQvIq1obS8/RrmEFpWaljPaoRJ7BL6DzwlxEj9RA6/K4f4mnmjZDNwsBHyPGe+7auuIWIK2W9Dh0aCeQOPI44lAgyZxWbl4/6W4ou8FOdd2vqFVlLWGSdXT8hLovwGW2A2Lw2TRAUDaQi+LODDOATg7CCBXa7NSYN8xX3Mh0ENrKXmlLFpQh5kOTBiQ7wdlH/TIpLZv1AwQNcv85SRRYHpSaPIDeIdBpCDfX2cl0vLtVWwBP4hxoYL2SMsDCdYjxHhA+fJFvmsQ1c/sU0QL566vXznPF6eUZ5K0aLCuyHNs9AHIJTwqgWMTqgMdfE+YwR6Q+gcldJTO8Gek2a+5SMr5LEjiYkwLhLmcc0uMYvsmL814jlPWzIrAj+kG2jpeawAhhNLJU4GkzGhpyXpSBt9P7fNbA3+nqKVJSBoV7SlAOQYHZdRd54TViyzT717jRZza4dmG2wMYE6SJDvOn6A0GFzkYKjPsxnsIr0eIEfAMBZo07tLMYf3faH+QdKEpscwFCUQLZUxTeNwi5hGlvRYyU5Dv40R7oqViO5AnTCxQQ/VitK65A2rVBn3JZRENkQMtIBWsat/fDtx8+enqJ6RhA+zXFuQhLfgqPbd9xVqEYnxXLi4JMWdfmCZ/nyHIYP1CzGsskmVWjoH1il6pmQXBndsX5xo+r0Ammkjgz8+YkAXnHh9QC3PImnM+sMgs+DWvdTgXainJLHMAyxnsCN+X51vIKW0y8PcOa73MCwlbsFk9Ib0fOrFsVcJr/GE50QY6Yo2wH9IbaxvGzWIqZtEQeKSgUxq0IdEEfXCRAgTueRaAmkBkjiUFM36oG4XPgHPJVOziqcRU7Kf04/7rbeAgyNieQCnMC/gG+lDgdWQ34PHUz7saD8kBPicYekjDHOWNZBQI1jEU7YNOnC3QehDZFHbyihiicApzA+UcG8qZK4LPUA3M9liCQEGeLZAK34Eqi5gEtoLFHoyh5YE2JmizULIBOexeHFHsALn05JT/GJ5f6g52qC12Iumpebk81TQFXJ5i00FIoeXWFoE/4kGx0JN3pMp/7Uc5Bd4EaetDmXRnzCxY2mXKN3GDQfEPHIaOQTIUl8EZ51Yrs+a334l6QS/a8F9BLV9U43vx73dzl7ODLAwXpIiWLFm3OGR+uaWljFY6Zi25nW5fXZ4G1FnNQZEhpG7WImK13Qh7+tMOo6mIRQo+NCd6ou6Z54HK3qpgefYzjhxtUy5IxnMk5TmlT7GDQd10PLa9dhlCK3sLlGKvzi2/SK3bKZKto7z7ptepfDwrw7hfjqIZznL87o6KPNHTsxafwejs9YKvT1J/4XOYJDh/xxFoWgBm1rO6wjSeL0cwd7XYgfyq6gSRVzETU9GyO47ZGBa4ngPOsdzGJIVWrXENMJIp6WCwAet2nCAjHenPBCME4kUAuI35svgznlNI84k/LSHqeCIp4GxmuDDEupj7sg4wSHgeSwqIOegnDa1cnuXQxwLqpJ95onx12zFj5sNZCt07mC+eG/GJxicKWLNIPtZsHSz2JaCEzT4R0FFcF3qZbqniFaAfIOMjtn93LDi4yZnBdUjazC2gtbrY1W23bbcXRboPsPHvDDbWvV/0zhTPB1hH9sHat/1GO2TjTDN2e0U5igV3m4s70nUbI9Z/ki/Oly+9BltZ3NeW+FHLlb5rONOWy5tWBjNLE9/25qoX9BqyEWADRVoLZ0Abbiv9kOXNlwL+uRQf3PGxfv54PzaDF67jtnqZSi9CJ8Gg+ENQy9Lab+wp45otpLuI4EMNowIdVyzF1kxtZ9CZZtQGoqHPbPTP5NxnxJJbZI3O7E+nwHwLQyRrla1TFFC5e+wmHY46MosyE0TqZi1mrGf9euxrbZgOeRRO03h00kRJb/F2JpdxMKO6j7rILDqoHiFJDmcJjS+JS/CQvesiFo/iarrVoBwvIYFKkT+1C1oCZv6Ao0fWqXUbkdgFXCfr2cYFOMvZhZN8dB9SClFZrojKE3kZLk+R5gdyDdym0PT/BZWNWidCaWNmnZk3R92hZmF1DdGQLZInuIuTaaPtBVHGsJbB0rG+wrLAI69EudTZuYq8g+MM7gYU16xDRUTwm22gLXxOcilIVPFlxJYWvwZc8kSFkQUqWL+k/1HUS8Qee5yK47xkDaD+IBG/lk0Df3fnI77zVD4iL+uHvPHF+PL4mNU1su8nXjNw04azfT/mjWdEfU6kLJdBzj3Y2XwZTraiL14hd0J46fWaIifKeo/gHJYmQoLakXeBRkYSLQ3Ki8+cAPMtiQgn0mtwXmq/b6x6sc3N1l8z/7U1ntPLl6jzdnL+ia06J/r+cKrsZnrE/TA4/vwf/uP/5+9vbviDlmRIfqMqv0kVsYXXV/7AOacNd3eUlub8tlZ+SzfyCPxW8tg6w+JbdrndVhCJM8DJuJZe8E5efGRSJCOJ3+St0PyRAcR4a7RJDbIV5CNfeFcvgnxE4+Xq6zd8VAIfpUesTRlYHeeyuSREEB8TA/ARjGuqAD1MLFD4ho+RIfDi+kLtKVYZWhQR4EED3rHfoElW7PLuCD1A2UKBSdvX5HRKG0x27QX/1WQFE5zRDewQufzbaHVBEFqaKgU1UL4DdshPIZ8nRoJfLQhKagR5qzoneqjs+MiNoPWMiFNXMsKINMBzgSrwEQOK/N365gskI38cBkl+FWRqfTRa9SoZ3YzmXaE1slmIBJNuQ1jb2H6lP9Wzn6EdQIOBj8VeUwWPC9Hgj5RbvaMnKh/hCrDllAJ//J2SHRlA25gjeBvqL65CPSnB6zfaAR17oS6vUFzBfSXYR624EQetix/LGvyUTsdQ651YwWwAsC3A7Y0D2JaP9kNe6V9RcZWD7gpvZ/7AH0UELWRqnaoc2nC7Uooeq6AdkmP+4yF0QNmL6MQBH4Fl8hRTgj/uZGNCoXxczsYVBLQ+s0ED9ClofDPp6SVKewb5qFF7iB2jyGKDTCkvlARPHyQttEAZsbV1Hh8FFogE7Pc8XpypYbQDXl96Jm0336ojVIU3Ou8ITfnofoTvRYAayMpwTkI/+ZIPEENeKHRrCCFeMtn3nppQcAU6bdGZ7iufvfCx3K/kbyjGw4ysHdyIyyRF0I/jyhxoQlUG/pTi5BulpczqxA9yKFuNJYNzJ8f4ehBHTYNp8m8pNz5YmzlleyVBIswlLcgQ2e0CaOI8InFZgKGR6qJjFu2NOKb5HE4/LD26WUCkNuE+nGJtNCWQnMrgyuhDI4E/Xk241dhacmuV4Sv+OEgxxkDoyYd2IZnYN8bU9412QU6grID1IvQf4UeMMrQp3Vhn+v3y5QvLx189QQ/ANxyjkTyrQc7na2yaoEMRqpSGwYospMPa9DkVxcoGE+5csMWpDfsAe/M4XIs9MXY3P/1EKRoTOoB8ff5Gvvpy9fwNX71GNqbw/I18gNbBry/ytR+vX/FVQUoHoAjjxz/uB+Jjc6gfahfcm2B9Rj4+A2LOyMUp5o5cnmIN/LjL0zgWZYyRwxyDHe7Yb6GfeB90uqYWdgG8LDtsyyxkvuHOAjaG7RHM3rgr4qSFI8C0AiByDAHEVVM5UE9S8RLoj2oKuYuQFtwGZRRgpSh6HeQH7VlBooFyUNgDPFMGSlXIRwI1Efv4/T5gIyO6iwUbdAXUOvgmP08Ef0WIsGdYg7VFfEMPXDJime1l7ajQ0AJ4fnhAgZRXsPI2nAVGrJlIEZl6DhEEX7uCpOYkQCeGxT2qj/Cro/tZQl/YykwrfIRfDHzPm7Bsb8g3QW+oJd9Ai7LLnKT1BdBvyQYXexX21x9bIFNAqxLsrwHnAG+AJILEGuzj/SoT6gcr2X68zwC9D74bXVTQD5N36tyMvdPm49BPhFy72tif0VWmU9oFjpIvaGFNjiq8d52x9h5j3cK7trCWUX7b9RhY70bYK1IKvG1sVZYJR2j2ETgv13Vq7kaZPyVlR91uExi7MH7sX9DDynG5Ab9j39NCV1MSmdbrlpij0vtcRCc4/KaVWb8P2gSmqqhh83cFYpwJi7bA2bA+umGNwj/1lAsHOX/JDJ+tR0e93N71Ufqv0hFZ5jIp8A63hqydV7Nzqw/5u429MTJdmhg6xqBY0n2CmaXNLrN3nu6Girsudd6SfYbEgoy3+FQdxXcPJOk9xQgou5c/Ctw+IK/2PaMql8Fp41lwLjo1sI9gTXh8xj/+pfhFv1ZN/2kwAj45iBifFERbrMm8LlP6/KgHVNiQHJAJ/LBuMduPvDzdgjLCVp3w3P8R5SK70IMtdE8gsF3eCcRZU2uYt95Hy62m9qNVgH/2Y6XPEbo/0KL4LRL9eJ/3OeOctH6HMPMsmun6n/6P//YPaM3nBp0Pt94b35+CRZg2B34IKdT1nEHQsrBAeSo905ZF7XTIAWHlorSVSdAvANzOG0u96FraQlUsyHLQlkM3vsfUOgZTTJE3CzJhJyDdyuUpxiBMqIRA4a10ArkM/rGSZlyYTKtIGfSzI6OcqOfw9mHwR25Qb9Dr/jfjP8OaLkepFww3xlhsbJKm/feYBtt0D3gB6hcvfkDJdBnIdhZMbKc+iv+CyqCmczkvB+M2s8TUclVH1YtfI4TCslcnDNuiVF4rzAR2aCW15QdQ/NJ44EHugR7o7h/kq2LwIFiWEj3sy0tHPpyBOziJBHIADy2IDj9kIOBjePywIVUcabr0aKn33PoSQlq4jdHaVWMn8aZ5tV4oQ7vIqeo8Wcr6otDeYAZtUJdGow9gpEMb8wzeA+ETlLUy2w+7Sw/Num6squqrDsivzb5W5wRBFEUsKT36vlqSEDXLxz3Mm/kDpPIJ88A402N9J5jZpC0XWGERRlTHOzJVGudb2ngyoSmfitmAP8wJWMagD8BnKSt0P9J+kE07t2MsDx3qAdqvPCxbLLAxv+fLJbxpgLPcTS5J5BIE515eJ6SaYT5Ul7XQcdRFK23LCdHHaJpcoVWB6YQfJVj0MzTGZKgsRNupKx+L7aPeFfxjxTuQsV+AuA46Q7eiJ//C/vhDiCHIBfn5J5Hf6aA/p9w7OlSlSkotxKHYp7SUMz8FfMWWpgWljcgnseWZHunQimzd8d/6r670zRJaGC+AMJ7oi30Ul6cP2EvvyIfvKf+gPKgbtH6h/Q3/R+HXx184ruU0FEGmw2fdGrn3Ys2r9jJpdTofbJw4ooy/W13LK31YDF+9ilRIRJVScWMDg5bVEcN9UmmBJ48vn2eokHzGxnrk9xGdW5wAF62jSQWNk2Gfub17ID+GDz/Imqx7EPwez9OPT49Xv/7yK5ftgckhtip0AZ6bvscZVGCTcc1ZHdU0XbA5ZFrFtGXYV+NaLuKoHB4FuVxeKYsSy8o1R2zfY157Okby7eVrdM4v79SGE98qQ1j397HbEHXpLJYh6VZWM0GRaOfkCDCaKa3WZJkq9URT1PL4nuuvFLTM7jsyKr7XBr62jloRrx28lvz5b9fX//K3u7u/+9c/aZUGg6U1tpH1EY5tFV7XY1xzCtRwtf1OAturGjg1YFUmgDFl0YIAlhZNJ6bYQOiok8HHFYlEjlNAUmsqwTl31nfAGd3g+0c2dEvD+cOKl8DpM2l7QflUIxcV1jSi/iEOIMlDm/OgrMVjhPolxn2j88n7PqgO0Tuw7X3ABawxYWy6TB8Stcr1xl6qlzLt4ShiQjGgF27NThE7emQTfE3Q0zAV8ZgA0weMybmjuyCPsH4bIskBu6VTLk8tRGTyTiTZgAzkyoOqAdK4eo1sWzAu/mAxO5weuTw9N0bqxcvUMyGzxLOVTsx0CcxMjyGTQCf2WzzEyYPc/T3+KGl5aqAXqXyhek80UTbEgh/tc7Uz4N0ZbsL8AQ//cX3ARboHrhW4BpaYqpSNz3jM2vEET5YHl6fMCJIIw5XL03Ni6mpDnUxukrcRl/35IMgkDKNZ/yFiAedfag5jPopa25iqWkq0Lt9vpOy4pd8bM0m/Hy22IeMqs8OcWKKPQmH/iSbHQZzzlPMnXvl8sUJ8V5noRR0Tl21cS23Ha9uwQvpygPgxHIH2m3THgHuAQhYaYLEtgdx1EjKYPfjgwobRMDbSAHV7lptTJDQpUNcqjy6EZCgyTKo+FYruPdZkz1oNHOACmMn/bsiEWBKqn5ef2Ve+F6yYvvJaTWDV5RGhPP/BuQ17cbRf5k8dimA806g9d0Fm1FfLvVqnKf+9iInsh73hIL7zoMNInp0AGQnyo5ndULU3gj2sjUOUiDYtDVrEkSYMWheaHMC45z6a5DtxD606oyxAm9il2vByLVUM1hyjpTTWQYVIEeqaJjKn67rQuoc5wMnIuMR8UzcUCNg3sjPAb5/5HxglyERO4MetQdu+WPjh4ZrfueFzhfKaBNoHT+QQUM1tLFTo91CGrkdM0RhUiAQtZDCHsBAhvGEPs0kdK00t5HfWWUCeS3eiUrXIFX9acIkyMy09psTRtX8bMw21zg2mYQey5tUo4utjOCAtRWyrcINkl0eIJGA8yRPvkaFfXJriI/so43p6QXvnbvFz2Qu9LEJ4Jp76gaistYFMp1Wgb+nPOc1aHOuvXtRKOm7soyXroSQCsrIF2VkmSRLq9jw94gLE6xZirYvtrdlHonvXZ0QrXPFI8+2CmTKlTpZXOhNJYgI5ES2tN0trEuS1sAcmex9GPwKJ5ewniGmGioI1gNcBmNdNLLJ63Q9cFuRD/AcPDRE8fT3gJRRuYck3EzSk7UkiQ2mK+ix8BpiUc1/et+eN7a/vQFWgnbYtJqGCcf8E25PwtGmqqk8sUIk7GVe5FCVHphgBH/XtgyzC1oZ+O9jHOxD4EtUW/W7xH2HSzvgtjcFplv3sOK7dZ5ncnwBLflRgNv99e9b7YNn0amx5pCV8x8aPovM9hU1FGKM1yFmmKThiLZYNYniJ+h3bdIapCdXetItJIsG4ZoQz0tocEzSg8YxDSkU+T1YwOTdk2G+PBjPRtG4q/btsXTBKI8VUqJOt4vCHvYzkVIYa2bnM0JORxnZ5yuc7zUdBpg+U2sxbl2454uXpDmyRrdE79+goyiM+eNvjXhkzH22L6CStqVAXlOMkvczG8XSYZpmGUuYXNstn9x5tzzklsYYNhV+GUiwXp/Jswe82pfjhDh/dv9XnDG7JkfPghBhRSXld7s/SNveEj8IeJ8h02kLsAztTno2laa63NrDMua1jtFdRt+dzFK9Z9MOXMMncyrDHrJdAuEStpQZa4eIYZJgpI3VxLanfhYoKC4Sp0RTWZqWtY3Wcg6AHAF8A5OprQCsT5XNN+hNxmg3fC+3Zu71EPYRdPhlwgPW8y1FBzono6PP5t8/9c831n0ih+o4XHF6UEaM9hyiEsURZI5zS12gTpfceNaQtzqImQSNFAcYyGU9WiV4ecXim8PSIS9Inip/0S8It4HuE5LuE0A6H7KdH2KYEAAeZOxxq+Du1EB60DMcVkg4bMm/KBSyDJAmJBiY3NxKdS/uAofI9+qZju8MHUqjOl4BRHnHYoepZcA5Nt3T6ELgh98w7wXuPwVkAoT9I8C220S+8rSbipVBbV6FZW5Yx6bbLX1OZNGaAGi1oTlQSlm15Id+W7QbWzxGDDXTNq4KYiQxKua+dsekCjMp2GP0U9Fuf1RoVetWDW+y3CR/XZNAbQmO62rclkflxKLOUFZXvuKVgyRFmdQlM9l22qaAMl2RK1uHJu3WKTPUIC/wDyEs6u3k11js+QtLZGRcJyjMpygbWSnQxb80vT02YKkpPQfLuIpzjSnlJ121ByGjB9Z/wvfV0znuxf9JJZzuY1HVy4yTj05D2LDqHOvnsAEglNJS+XNgMUAhrVIgX2/coJC2hMUctP+Tbsh2o5JBMLVowSFPj+diEYfpKi7aXAa26ricgWiEZsRRx+CRpBXU8omc+wtC5ws8OCPhuSA1//evD1cNf768e/nLPeXwXKoLzJzL+XMT9QVcrKYpyLsP6HOkbMNJ9jL0MF9rDABoksstpSCfGi2UlaPd2HWuyjCVnzDr2ML7W3tjLm3lozXqRZ1Q8m+Lfb2ANk/UwQjsZLadZUPicD5skg0NA/tElEmSzZ+l9iO2jXbCSkM0osvVTYqkfDp+1laiG1o3Ryt7mh1w3YToAUJGD5lMoa7ani9HKUwBaFmrKpfT7gukadR7rf27YuWcLxbr06mM86Ou+uUZ7hlUK83b5hMDV/hDZEKRl7U7S5s83vsWec22v//n//O//gIQcPGMwhSl9J/8gqf5wP9pYTEF+FZqKzVtdE8QFoUVnu9C28C2o/+JUgLa8Xqu+tujwIo5fLq+N7gea23stkDLaXiWvsWxuFIgWbwyUtocEoVtiQTK4Kra351eF6tRpVjVagRgzngnwblvAHWdGMxF7Dcc6TnupY9TuYT1ECdNtFbvNeQiBiyV3moc8UlMLqJpmNmug7TMe5pvFrpnFdiqzC5MR0sOW/xMpgsuZzKlLSmmYSFvz1wy/u4RQPVy1gvp8zaCloXI4A6jNTD5Daqe0UGCSsyq8dtJqSQ989/jHAfzxw6Ab66LrppQsIWcPjxV+Bqb5IuuxhZcnLYf+6hcVqj8cCnRYzoCM0B7N1wA7aIIRLK7KwE7I4EGxyFSSkqj1rjIwniYyDTKdmv6rUD7mIYVt8Gyb5gnf+gFYLGE6R92PoO6tuQlJm98uB78q2gf18HBZUqJoqCLUOvcWKKg4kCz4cv1iH41jIycmiXo7bTmVju2lQxwX/8iyRZFoI0Jcyw3e3daOag7HNNFxekUeyOJ9bC1Voiw3N418VT7rIlGFQj30K4UMy7LPjfwuEDebsaz4xTrGJQVmHiFnvIV28XF7QQvEccwNhXLLI4UPWRm74pOdlBrX4Fakm4wFYimVf+qFNEG74p8wAdCJx1L1ATwFWhyZ5SBdQyjAWpmdfG4G2ioUw8/4T/IPdosPSQQUm1sM2UliHiijGzoQygMmldMv98Uv9aFt07/7FMQQ8+UekRMqpS9cGTLhn/D88uuvHNslFUR1eSuITGUUzwfzxjmE/xag/knQiVLIBIIq6BKLrJGbNbOvYUZd6modJWPTND5fPj7C/1DGEcESGY/xmFtd1SJr7hjwoayXaJOcjJSKnrT38Duq7+lMGP+RFN7M9Xz1K/nv4+OvrrcgUm1kSGD29DM1xzjvcLZBKWyrZ1xzPWfY3yNHr4S6ONVoXd/E4SZlaEYXgVrCmbynW2MdkdcePhMjpFjRd9zGbR9AHqypT4REpFJ0ud0gn3sTjExXlQtR33PDqzG08wND1TMt7fxZ7Y+athJ+oyRPsO6fSBkPvFhAQ3S1jRcPoE6zh8iYI8h9BLYoZGBxXD4J2Fx4o2kC3kHK7yLFf6mkfHmXqdZTiB/bt4A+jwh0aHqkJ2/mQzysXqVg8OFGD0v4D4O4MJC/osH4iDG9zMY5UhMTTyB165ntZ3BG6jw55x6Lzc6Fd2b3A58eCw7/iZxmaXpqo+ryFEkOnqCg0EUxlPSYVipW2pwAWR7pBf8EhMcEaRTZSpauaAdBysAsYb/o3QAKSztTXdbjFn3P86GlfUleBCVfWZrL6MUKeaAImSkWcGENHD5mLqcNOAUckHBRj/0XT50aykWRtEPOD1qF0BmgtCYk28vTCi5nj7l9+9olrUwWF2Wp1yLGtNrL0wwzSUr3bO3oicK1OeCHEhxwDsQ5DusQLpeMKGzBzJPxCViy1InmJKkkFuEXYDIrY+PP4ywZ8X7KpepZh2NIV3KIDtn5pYaV1LFp3UIEztbq06QeIZeiwkITQSYhyiTIc4F8gu3h7i9XD3+lQM8OHO7p+eH+r5TGu04pcDu5PAX8TS13zzzMKEcszxy4oBLeVv49weRlfVnhJrBSUrcUQItCB113D5tn2Q9GyDjXZXjO5HULa5U9C9qcqubWycIcQ8J2Zk8TOerVgoaMwC8JsX2jZbaSSO4yRphR3sc1w4TxbvS07FhNFuUfbjJgmeoyMneK061xDHttuLf9D3wXcPcrfmjzuh7xZvzTg0qLNZ+5/uf/Ju9ANfBhDZ3xMYGrJ2Im7z5F2sTEwlY2Y2NUGAqNy8EXCUsQwJNzFDN3qJAYyhYVEZFfGLJ+twurrCasKh9GOEtJJHBAQY4ONHhIKwZxmB140+O8XM6yjIFRZGkbiVdzLIok6gSIrLr+Oao+zqinpFYLbXaiVz9B1qhlOCaU1sgu2+kNuJZk95FaKxJtw3oYtTafIXBZab4EIZCSWaBd2VDtSp7NMeASq3Pijw3wm5z0AsMUe4wRbGjQeYh3VRlo1klC5Y69jkp5BCnfIAAf8fmXZCc9uMrVQK5Q6A6cnBU9m5oaNnb82iAjqQhi1hhWCCC+LJd3Vw+3t1f39BAoD4xUqLoZCdHJV6JNWD+OeXHWNfm5jL3T4negUp5eEPM67G6BCvzSiyEkDWWNtxhlmjBov3UtFDub92gJBME0aXNZ9jFJm078jl0kKS8lgLXhSGEZ4QfT9dDCmU6d4TbQMJqRzmtbrQhLMrS0Mjoah7oM7eVp1doOFy307BCRvfPfUnMJ+lp5dyeNecs/ZtX2zi0sHmVnlQ5l5lFJQ5M1ob7c3WnaJJQIwGWHJCSSqw8Af7D2lMTmF5V/KO3GZ8z8dm7EelNJaGy5YdRkJyJbZVDxIfqcb/yvlRco+omlfegD7N32Qq5myGstMvRrdvR35xv/ni0hLWR4jcuiOyxVFB1KfxSVtZMQktwHP9rP4hf8wU1he7n5k9Ni3RpQf1AAHaEE6SzVtfYPGhgl5oQkZ7VSZQL8woe/2os5xWrpqvLFGO9+kazSdNnhg5TCLxqQACZD6Y8slXKs4EZkIy4oArBEJBDeFPL0yxPFj827UGt5I9p/VXtOsLgdhJ+qqSgtS/lELm1+XPKtngNjnQnFgylGkoJZwNY6yMDjRgWPj5gXWAe10tp0asSCsQ5pzbj5EsxvzdFm5HhuUJA/FvyVzof6KU/q9esvv4r/PutcO1kufuWt1mWkvUZSyVqyiFosy2XUTlTgAFyrZAJmGhcJNVWWYSqJ8o+sdU4dL2nDkfzAMR4zD6ptVyPeYwFOhRM6cNZ9JnbEtH1TGDaEXspatmWkfEWXVRUcY9NRXU7N907nRrGdKxP4mTDYwhhbCb8JknVI3oFqEMYa1HZMnKj4mo1s5MMwQS8L87WoMIIdbB4hZ3hXKZfZO0jxrgN+54G0xwZlQWhJXKA8ELyP0XgUeljciYDw4uYO2JIDrdhyyWpf/i7lhpLqBCCowlOMHWNcU5Bx/Yw4Kudl9TtK/XLz5ahEM0/raeKxREova98Z3mfNORdm0pZLApqxtjb45LW6CYUZ8YNYIrkw+LwuYn3kj2VewFv8wZozA8HNmLT20ivb2/ppB4tXEZbwDntpnR+9nW2+2n6X4hLjcwHMrYvaNgg8NRu8C6C9PK2gfphhZTQOj9jkQLmCcjG1CN1gbmc+1lyeVhgcllfBl0gI+NFJ0EsCHqfZZQrzg53+t2bpmibWIFuHyjXBJXQTmpmMNtQ4H3dYU2qIzIInkgxYG5+jy6VR5+eAB4nxMf17vMOUv99U32mqAR1qiey0VgtQ6OJF0lh7/I8SDZXPBZERsrP8jIm8qtJxjT6RLVQUG6UCWqvIyeQZU8bc9++p7x10zIPdUqhO+6xcBLBnZD8b7yPUQeaq0Pf1iKMTCTuK7D1mdZcD9jpG8nDndSnUJr1DEs5lr734GBt+GDJ1/2AmOAqb38XHEc9uOI7hT5gfMQBlelBK+bM8WMglwWE+Ac+P7vJU+cvlKRewjTiN2kbeeGkK+IFaQw6UKz/qh1DoGA/qz02UcAO+REWMS1SystiZSsopIdh8DBufDHH85qj1dImR4IwnzoyRhmyZEAqymktI1iLjO0ZsFW233XO9zUo74FJjZ9hD/9KyAGP67OVqttncuLSELbLRLAdET3Vtujwp5M9EBjSiUD+ANNA2KZK6WXPHzqH2dVmXotg9JWMNYiiRxhMpiY+0MYNJWzcfK3m3TWcFTMuSC7TA1BRxSGH7M2g8gbYP3YSOpDpQ0br2omhQt0ZC/hDgJwgJjPdSoBeeE5Y5hK1+uZziZ1ZX77/biDzRt+7PpgnB81vYulAJNCsoe1xDtmiXoxb1fFBdIg+r1hj0cprWTzsO/KOGCM4Xp6qDQxmB7cAap4OJC/V2XYD4rQppWSt3B3TQTk1fRzRoaL6CaXOukFpfrVgBy0lKExJORWUgs6mt46dg3Qt4WCW50asMnq1FHui54BbfC/5A+z9fpuLStNQzaNyeb4mGBYZpagaVwF0oiZifPThBYfKHmnNBp1LlZrUiBsnbxW7RGeUkM56VOFDOQyynoD9o3wXjOQubMPteAuCvMlAEK5BKC1CZQjSWcl7boW0aRDyMQ/19paBhEgKFzE6dOtyF53+JZ5hxm9XNat4bsgLTDylufzg0oDzChlyCWp2dk/I+76S+x7l0HnHIuX7vMG1HWndYMfMysRk2DxwfjA0F1U6IisnmOhWzrfly9w5UzBWAN17+WB/ISamRZIFIDj7kSdHFYYdHu+jkwxn9+uUpyoJt2sWxWTe6+j1AVzkcCl0k+VKAbQJ5ZFmSFgrbsDmiF85bbIjpHDY+EbcTp6hr6lwlX4d57T5s67UH55RsBWvS7xvHgvPaRnDMQplvGWopx/72vhjbzg+jC+Z9b3+KiJenhlbkHap8WsgaKaFCcKV0HEaDo+V1deLBSr/YUNrYH7Xwrh+rtcN6aX06/BC6DNFopLZgXjuEd7MEYk2rnQ5SrrU8SqRF5yznwNGxXenXtxnP6lWYDfo1d2SeTav5WrNTJhXhyOUpYA9rLxlbK7vr9XRU/VSGJR8xmn3bsOwSjo7RCoT2ynqQqRTPttsw20hUYxchx9TKodLG2JSwKiv3+nOgOjsDJX+cy7oPxJarvSCyh3vZf7AFVeUUBBgrCnxhauMGzSwAmabyfahMF/5NGeMh8MRZ0a4ByOPdr15Oad53OSArNWvvjr2MzGMc96BtBF0smapHs4XmUXvpdRHZ3kndOWR1aEWBr4BI/aeR0wTuTHoRvAuTkzFbk2f7VV3zHrp+H/Z8F1zAFDXJY+eE98WCEQ7aaeb3EX/+X/7X/+3vNS0z4vXq6ubm5uqN4teb16vXl+ur19dnCm/c5PWVyjhBv9eQ7kb7oPCGFnzUIsOtBgAjanNHAR0RXtHHQumLg+PrG94h+nb19eubyvLKCyBkBD9pgzTFVI9Nx+otSJ0FOIfos4JnOgJQty6AGMS+BlGiBxlZ1mvIDdugzY2oRrhBgtnS8FDy5ur66prjOzIB2UTIUEQ/SDOJVs5bak/jw3a64ZzYrADaoaSaAn4CB1FpT5bj1yseM0BlZqw5kINJ6riyIgahYzVZiK0jUBcR23mdOF7XFjDL3ZBzZDz2aDiTs8BaZNLUAG+nx3NgS0J4ic69BcBHKmyLxPaSZnSgpUS7iDh3sif7GPyf4rkd0WLGXH2Q25j/7RmZaBHqR2T4OK5+weD15e3qjWPToswDILR+P7C4GFdaX1QALAM8dv7UgTwkpnD3ym7yCvNwgiKo5EsEJdAPtCip6gaU+Y01cYhZ3QiDISs+BXkoRWvjT1ZAuIEeKCdgv6kEU3FbD7E0mwQGe8P6SSshV1D+GbUUXshe2vaVBMT6y2swfil+vbnW/OvVNS3E2FfMpxvDMV7RH8RUAiXlwGU4xo5XG1QoieGsLcMRIKtyBlARzpaL3H01b9qBDeyAHLUgXVlG6ErKiE7wMJKaYuxDoqMMKL9WrBq+aIxgdgMq2+F4Dp6QD6/aG22EUQ69gBEjNTyPgLsPnHQEPjRQLAJbwuG5CW2pinUysb1EFitOtqgfnGWSWxHOODPk5qUCvayQZUJ0kqJcBrE/ZOGI1v3AF0k1C3xefMxgfiTghzTKv7xpf1q0OIX+ANXBJtIH55oIOu9RGffg9sRNfUziIIhQDfYp5572CMRjwPwAzF3iioOZ5qXSggnaAu1CnbE1MLkypzgCVNwyjJqgqFCTMrxpQNZ45FGrnQk2drUuAI0G6cJrLnIe8yunmw4NWikSiEvSMiuGfaVzJH5ge1Bm3YjM8w3y9KMLZusp1k90Rw29vmG832hE1BNui+1YF5pTTgPzS7rxHsLPKOofgJz+2EIdIBLAEoGM2om7GINIS2m/4jtaEWPTKdUM3tNAkeI79ifSh+h++ULjRHlcIOK9KV8o/vKF2H6R+OYGBn2jMaXT/c037o+AH+z9dzdfqRGlESATlQmiX0AmSWF83l5pj0PpNa3w1P317ZrGxdrWkF3AlAaILvbSWDSAzVdYGd7I4w3/oxrzQ4Q7jSWQ3j/HPPXl/QcMxVZiA5ShrgmkAkV6HiLeWm5jOsXQqYFp5RkgAtq2UL7epcA+3Qi80plIPiUpn6KUwipid4DuM6BnbFJpiQojpvZ0WPkixP9LJ+YzoMFnMvrBOQ7zAM/ErAjpi7kGPNM5jvNESYsUGwon4PWBOYqcNzgDEm+AqcGRuZICzR9jhzhyq2zH6EsE1rMS/EMBf8Ick5OZWKNYJUD9AG1xTsTo8FqktgGKZqfoB0bSH8+cRqmUGloesQV6ii/FH2jV21/Ge4y2/QhqIA14dcCP1EYA2y0Duw16hsYOImJEEbckKoZ70HSkSVV7rx2UVtEoC0BWYlNGSHaILcunmA0FLwhRH2giefdpXo8o5YskZEWwfnS+Mh6o14z4jowc34VQnYzyn367vn777ebmp9/+/P/+X/+3v2dSphnqKWAj5UlGvV9fvhFNHGKvhTUY4CITstJBB2seIHyFqRPyvEEZtZYMzbBg4sCIgI3jKzZ+YvZCwrxR/O0r1ROzr9+kHfYU8MYGgxjtDFZXEJ0jrpZ5kKNgDpDlgxrzfCYz4GIXDOnIhltUGIsiHkjd1flwgId1MjgPL+XfuBEWKXSFXakHbMsAEYM4IWASFkAvXGyhPY6eEnN4FhqyYBIP0Fe5hREmEKSMNGvqm3AHAkw6odEOdQu0Au8WrQSxjdfBnoiYC9KFmmhNoPGwmhj2An0yOQsayuZ8CCqnSQlYa6FpuRgKxIZxQ0AYSyMTPaDJjmCPrnwx1UA8hDwNkw4gvdbIoh9C29qdnGC6bHlLC9C0QDPEWKi9HZhnkJti9v1Gpqb15aFq+sMFp7XMlRBgFZKHJQralsdCEqyqBPFztOSEqMvuV9uaqrhsgFldhtmQEVvwEjnwQInGOCabpKSP/BUJKV7PuVzFzTwEQG8wxt6IhzIw4DVAn6Z4D2GKaKmvVMfrL8tT4md6yHwjIWVNFJ8WH2khazS6ovOdbsyAv5OYAG780I4qCjy+FHAIlUKlHZIGWaHnQDdB4Z/1Q4mVijU4wbpBnjc8vOCBgsrYHiqnPVAUjQhGjAMTkYB+AMVuM41tvwEkxiu141dkKWX9I7BuItL+HHTP8gC5/UdoWkgoUmGlzTZUBoYTrTn4npPpoLjxh2M7awS7+nYe+4Mv7cd4aGTIvs4pmxNRtgnYvC4ucQ2XpwBLXxZMjQ0iB6f0yOSXp6VKoDziJSoeZowkxhEo/30/XMOiDQW3CdG6bewp7JWhXdZBOY+1TuNiH2nLfqQ6GGNctjA4Bndc9LBFrLCBlUsoD2vgquXh3OlQv6se0hWludlFIqEpGfvEFc6FNWj90bFjWwOROGVs3eGcx/zK6aZDA7Ulv7ZQO+km8kb7zjOdIzmo7e38ymNPzfiiBMzRhWJEFuComN+c5FehLdYl4O2TBJOW6VDg8RKFBJSMa4ShvhSsocdyoiUJ5wlYMtIy+rhA5bWT6tCuNBGR8MdO/FCbWxonXAbKBeqXq/t7avMFF0bUDJenP0ufG1w0Y8LehYtSCnzRc0Vl0WqooxgrpJW6uBRA7xnjQxsqnkvg/xD12zdcxFmPHhgZuXCmwGNIMeto1Hv4emLjQb93+IMmfqgM8RfYgOrMJxG+4MKsKaNfDwJP9EAV2mrSgLRrBx1UHXZK6IJQCpNwIei0wdjxmYUwuzzFH9Ds8hSAr9mloiltWQDpYrcCMwGA2EIHpemIHXeglcHWggw04tQe8wK+oz6kzxc219gOeLIlQlHfWthFcBfMJ8yr4nMsie/HCiq3Rx1gbLuJgowDRrww4Fd8rKBgF6pYScQypHrjlmwjqsB48YqDPAL1l6qjOgoj208BIw0IbUPkYQJK60ZcR+lvVBFWUHrm6Dk6ZfMjFKj/pPap3MZki6FEDKQjmVi3C3XHZ59UWGeCw28CihotxCXweGJzxfziH6k5hNkwcB1eLACWFl+FbyPPUrBMaAPoBCBU6wraYz5woUlPI850EMoFqn+E3862Bj2z8ILG/32KYvlrMCrK94jQ6o5fP2QLWudK3Ltdc5iGbBpMjwjiPw5iI8GG8oR/AmX/HIraxH8SZcHoxIfZMdrV8jiIu8QqB+SVTZB0QGx6uX6sIPe0/6ir0itW5I8QGtUQGJQwcZVEBSmLNVmrbeyV9wd+Hzh13C/pN/1s8HezfBJU65Qm8R1DHWZFszpVNzmj+/r+XqBlj4E1EUlbJ3nNtHXIhmzhn8Wgh7RK2oahL+tZaKcG4cM6YgoYi4TSBqRHtt9kZWUcxpz2SRHbbvcrtjD0JYfB+1mLPbpMkJFGmQd6CW1C8hhSXQyi01HNvF+1FBk/jZON3ObPXky7+SIw1sb6p2eLGW7HnGcyTddoOyvp+EjcUMuI+7qicQUdz6MDOoPS3Evbz2qpvAL/1HNE257nRVt4gT2w46txg0HxZbBi9FmTpG5pDtqYI9ALPqIvz1C0I1B8j+86pfiByyi0w3GXMdlnuVQt8KEK8CO2a9hoB5ImfmzKH8lHgTKyMw0XcQpVlvqDQNWlEecfYHR5ysOta5Zdntp5aQsLTd4dK0Nta16mY+kfCS0QzRDIw7Jsbi3z86eil+T3C99zNJ75kflvjSPjsdantLJU3282Vkck28aCd9gcztoudP9d4DPqeUaZrv/5v/33f9A0Iz5Yy2KG/17/SJlfKUV5KsN/nrc6a49FjgPvqFaYSBpmJi9YtgNTmh+uuR79sWGgjPhxHRpJXztAA+VQE79rR6L6wGN9OUpRLaBKTElp7xz9gkJ5/OrKbxslXo2/yBaWLSSo0HQrOkahegxrrTvBuXikiURfQ75IBpRdbROxZRBrE9Yv62N1t+xwlKuYSI8y/nMb7sEe+X2wgeADLeY0rXZfTx+/rNsE/i/OmvEtnkrQpF3+F8w1GQsT++0UuIV2l3VJddFCm1OQ2/Q5kdth+JpgDxtI24NGJ1Rm17ZRaVPcTsanGyZCsQVHNWKZscnajRBFa2hBb36YJF2hJ/zs/gEdpFNZ9zSOc8gh7bkbxfYdau7zhNJLyvjVSErkvJ4fyRteXsgWFD/TXoeyhK/NCedDUfYQNEKxtfJ1QfzFUc03RdRvC1l/wCjUexNsSEG/87zouQ8tx9SGGoPPCJUPaBLjMwVkVxhl06PChK8jyp20LyWaSkj6BbrXhSv1ImoPVdMk6NdYiBfkW4CoQOcjnScmFL/GAx+j0HYZzHEzttq9+oMB3EiTgKnAfzrh314nO73xayMSt1YiPmejjxg0ab7PfKRz1Qxg33A51S4+1k3jViBCLCmt237KR1LhVeCtTSd+VXiZ6h0W6v6PbCp/AFrwnAZ/Cjw+vO5KvaClE5HIJKI4PIv9lOS1wEVVT+Fjtig2UVDTrl/cmGxf5FftT6GjQ3A5NA+kF09NV1sHYzlxoFfQg670gl/OoOxJ64y2xNJdLkj5H0NBzodbyj9wXi5OaRzQkMciGNWflyw2tPmCYQ1V4E0mT49Pbo/Hp8erp19e/M0nIzTDzKjmtyKzv+/F7qNqkb7peaHqjLUC5rWXgtuJosyOgPkXR/Av/DRrXurHWuQ1gbwlk14F08qDKOp2yFSAfe7v7q8e6EB3d/+AEqlgG1Agv33UO4es/yEQC8xvO49y0WEnvYQRL4Fi1xFgE4buE5VFGvvUY6GZbPFokHHfa/lcg7zUdUqwh842hE/khnlcYS9pI5b122u0AepxXBhAR3WYqOCinUPGmc2m9hTmNq/FDygkMmXrSrtHCh3o/Oe/XV//y9/u7v7uX7t/IhXPLcIJCwxFeOC1PMeCuj0xndnf2lIbb4eYziJ2eQp6WCjLO05FEQSUlTYt7yrD6M6Z7waRxeSGPqwTPZy/cED5o9cjoA9+9mDF1ffSXMLBjeb8ksCZP2yQt3HQTmu4wLiejJm+R+uOwdaGuFbF9GdDfJdGjxW5x23qh2aBueZ0jVxhu4qOFtY9TZkrl4TGYwi5luikX1ZlRjio5+hhaBsqvXVPyJzqq1n/YyVr2B6xAzCiKxtduGC1brKvNsjKduCofbzf+My5puc5MZn8e0xfQfVLrXzU9M1FQoqsyoRv66C2j4MlZiM75jtTqTyQ97Rn/WY+2l+ejsH2snAqJo7QUr/ImfOcSE1YF5b1s5Sv6sXDTgE05LIUl6koL/luHRhenh4AkZApUwatuoCHbEWtQyi+XdBfnr4TVLW55c5g1xMxPS9APAruYybuXrH3tr8g9oiCPxShfbpUsa/dUd0Z/Ur5yLP4ZHH7XWLBjmqS2Rima0i7riU44yh+cuyZAZ8Bf7R5cDq6C9Qc2PjJ7Wlj5Jg2St8jeeOXYIufbNYUNC/V2Broh8aIF0tU86UpPuZeLk8Rc0A7NEIfrhNi/O4xDqiXYKBSeg0FFSCwyC86aFEA9n8PyFPYppjD9IhpZCWoflCYAv/FkZXn1hqA3KFRmtcQYveS2EYgShaSRIZJ1XvAbe6JECum9klgJtthrXWwrzUCHkKU8iKSngk2MG3Ywmq7VdAkbswUs+fmdgpsvhV5MukSaa2ZB0m4y9lihqM7v0MPwaDrIKF73hEy50FGC+s3T1BZFxkW2yghomBzeWVOPxMj7eb9S0FAVg7TVHKa4DEEcLYQwENjGvQHoKwEpLWMx8piTmjgSHqGoh6Tyrx/0iFkW1ONEE046mOcYiiJYyCPGf7wJSqFSD6VzX0tQ1uH/KD9TBevC/MuTr8W6twTbicgEZJkmfHhHguTDn7cXwyI8jIfE96NIWILYSf9W9h6NYL7QUQ71kMSZvmRVeryumXWz/5ndM1wu5/k2xqZy0SLDWQ+ZSFCBs365tRnaDkrWjYO8DPLj6mbFYbmH1a0WG5YYIurL7IZti0jQLtsUugIEX0EfHQfonIeaa6TPNuSM1xMwXiPZECjHqPWKOfRoAQ/a0ixVDgpY95DvErmdZzfrIvGkqeaELiMdS0QnTVzJoheIaBMqgKsNK/9TLBnWxspH7EVsXlAJGloi5ImlwXk7lRYlIKbBALkPIXGuVFTlrPo5bjlMLss2OasyPnxumE/uJPgMoWZJ4YMsoCMA6HlPiOXIVqt0OpLBHsovz+mus8qz6pWtqetI1rerd8Ow6dEcMoDWLhANZNgG7W0BLz93VjrHlBiGw/KywUhxU/x8lNivKuU352p7y5Fu/b7TSOabIdVNxBdOHFZQOCgi1+WkmHktbTRnOI0h65prcPtkuHSttqFwUq8E62VjlntBz4fZP7U68fnHd01Nw6tRh2yci3TZ5wK9jDUPPdcDj4eYX2rxmiOU1fFGgnfFTtYG7Vd+9BYwZepvo09mKY8vWxCewmj/lTOVVp/nuX0Mkj8dg9S70p9bt0Pd2Omw3mdehsLY23nt/2mX/GgonDbevaVGO1ZMEJOUw12rCtrWPUZ0eFu+o6pMa2p1OGrKnq0jmT8ixwziaacUx/tC/txWODdiznAcsOTkfrTEuiZiPYDvmzki0U8J1EpBxo7DB+L39Kf8evr5tJRLf36Nbq/OQOADNF+mS37MjsnsCIc9X443Qd/IIVfnlrsl1bphPtOseYXrHmyZlvvy1ylgibNdtvwGJfgk6G1y+ebP90l6jmgS0em7VE+Pa1Y8lF2fQe+ZxmY09aaVMuPMvk7o79ADYrbFokiLqYX7JtyOLDwQMXSwtY+xHxZiItQvgy1MrkwfXp8lPDro35M/1EuFv3iVPoDmL86hxX9xq1N2ZcQsCnBJaRf1ZkgF7+sC+THT6WPNtuAN0MHpVWBBSDuHEgG6IeAH9YxBGoqF8rSqV7MnRSDdWpVMni5JKpmmhFuhJqFoDdtgkUDBYBjJctOgKOFiFRcY+QMM0W/F+yxmliH/TlaaqfhX9Re7ieKiuZnRhC7jLwWqgo45/tZP5nwO012GsDeHZkyJg+iGByU4Tyk7CXl5nFNUnpOdvIA/m7PP7TmQXR8r6Wt80CvjQIVFhIUEtooaWdFJdZU4A+Yn5u9DG4/TZSLntLQ3omDKpTKnxctUN4MXLowHW7B9Ii70+WcpzhZqgQxP0ozrLNWNG2zud2XFCTmzRF0YXh2Rr1pZpmx2yZYWPNb2dwfJKoxkLfxnREGvQUqKij11DI9novoU8IE1A/a5MUiQS2H5nrheiI6RlWxHMJIEyMg7xC2IJCO2fqj3et1wtOlrJXFvjM3s6DP8ShwwjtH4JkaRbCXnK1HtUsF6XmRKJMAPlC7cKIp64WGJbsP2iMhbeeEiQkug/1KLGKb8GYLaoD1G+EB33v68MD/NArff4rvd+Qx9E/swX4Ilm9hZX2dlyTrDz9PEFk8AaGa030zCKqJDNoBTVQnPPjxpanFqKIJG0OGet4msqSFOUpTvGyFD0SwbX9eKBhdnkbx23N4CmrC1PFCIe9hq17AiLTS6TpkZQuIbHK3sxaibfSZqvkB3jMYGzO7zEdDkeEyGClzZiUrHNPJL1ER27KFdcXSA7rwOP7h9QN6Bd3KVhYAOvAB9YMQVhAtJ9zktaUVgyAvPR1btIIxPbwzDqubDuCnxkzV6Dt70F+gNlyKmcACGyi5JTbMu3uZGCgPqyIWJd7EOZbLQIQnDii37zalgHedUkBsAXm+AKX+ZWFr0Q8e+BmQZBn4B/lSafs8HQMkkOwWBEWXEbyF9pGJmvd0GUQQDny4wWTBCmRBEfUA4pSq7BHoeWBIwrOAZtwOkahhaT5s2+a9MBXXlc8U/R4ABaoR3EDthx1GpAZsRpeo3wdIZkwinkjQw3xAdXEThTnvc99bvY/mcbggQxAnVjFQYKGvZcTSuCbZId7VDQ/i8bAKDJ6DCGh3glWsOwWJCi2MUMk1aCsGDX3IuT5vZKXOu9Vd42gvC5KXRNwr7KsR6nfkSBnALTmreTYwBSbMRZKmjNEFHx4//Ho7qePIQotYntUDg3riLmUUSpUWBOSWnYDl15DQy0ubvGVYxPFPMPsYLkuE+YNENdq2DRofalF6I2VBoUtTTsHWrYjS0lUI5CqMygl5ldB2Dvxf9DVX2ApAoCWidrdijvXAEi9Pe0jHbN2x846ZWM6VRstiAY+/or08jVytHfu7JA4AvE2oEBRGErGFDnh3qpOQRHElSNzaSuRt3VfSbdsEqRAzaIeEdHd5ithCgt2sRzBCZyMYMRBe0S8r2h6yUJBxIa/Cd50+0H5wL5envJYjT+t/GSuEmdGsrK/zkmTd4flBpPG8hWcony/41fYsLi5BOeYiAuckadCs7D+Qn2IKFqcTdgCXg6UvcnGw0pjOAl6+B5hRMe6aLueFgs3LU4rFIhuwJsQicql7Sk1VtkCaga4WDDF9AIk5CCQQZCI7iA8XAXG0yvucDmMj86XkBVXmjNhS5kLKMqCThXX4JWr4cTq6HcxQNEJKc9Wi2spT59vaEQJ1RkznWKV8boyMtmDMc+Gw6v1u+L1A/DbHtq/0WPsOVF69cPRELKuZPAjCkMo2WeEgar0gUR4LpK5UvGlSwNyUgI0fjaTtbkz6meFs40qhOtjGl8FrBvrGOBfokhMk4edFmSw7MDbJRTBl55cV1KpTywrW7NzyubSaJ47C+RAFWRDKF55Po8A6OpGry66PAklVCaaZ4IBrvij9srZVmWZs2TITZEvdydZpDR7yPitR1rbbie3uiXK2/nOk9U6ovsSsIXmv54dJTqY2zFgbivuFRkhS8Ietqn+VOY6GDMQ4E+WLQM4bCktC6MxBqzLN2Fjx6+8PrtdEQbOh/Qf+eukzx09mkk7UvaeVQimh2SEbyFYmSID0nN7sWOdczE4Z27MhDMZkXEwfE3sm/+mYChKw3c4vTw0bchvFuSmUyGWNELBij3GbKCVa8SUpAu0JDw/3Vw+4PMV/FOdA9e5vZjujkOl7qg2IB9mRn7HCpQegWQFkIuGxRJagesRADes1QwC9f2AMs8+uy9MzYGlczsfuMFqzwATyZisI1wpojeGTmjwrGn6fwD6fEf4MmGHvQUGxZziPDsucx7kcKqOTlHnR7BBy0JgfhO9tusz8eK83XP/zf/vv/6DpDvZHxnLpSDGlZXN+ohz+kzxi1Esd4O84wJ+SHNKPL1Af0dTaBnh7da5EG+12GDgUaELiCKctiYpVzLRdQ50n7fBSEaknhldVbWrU9tF40qGr4QIp9bpaDIEOdmKVUJjWnoTdFPU0J39DbyEa4iL+UujsexBj6YHIxVqOOeOY20LmZKiLTUakQpvbbA5qv+4dKCmsspftsmiEonlulweO0KToIoWx94rkMy0bSRjWztZWeVDRd3igjPNSt7bYbUtcUTE9dY7w4V0beDtNVLPIZcl57AKRwIi47vpOnephQ/llf/Diuc99pT0e8iQ2WCrQA1x3jhw8V/iXNNZ1uzzkcAR2Lp+4k6bdtzTPr0xOUVKGwr+yMMMfpqwNxeUdfAKb25uwZiaUAlnXhWOyJd4hS2lk6ZXrpCVQ+HWcW2NGKI8MWY1Tamim+mZsK6KS8aKJLHt0qFmMaRZfqf0jYvbgnO9hEzlTCM9yeTqWN2PXn+NUl0DG92GnHWTUbmUORyY1LbNShNmAz4oUau0lVw+dluk7UKtK5WM2qN8xrqgZ7IeNucX8KiikQ0qTdhau7dNCxzAQLer1/XhNpMayxtrain1G6gVRwhpubbMlobirJPhVy/hsj59oc0JZSyCOpi02oK/2s94vYW7wP2QiuF2bOILlYFl69FYq7dhGkuA8JVxykQ1v9EB70CdKL/QQQ0Ab+BREBI2//uX+6v7hgdNMCsPALRXTfxiVleXoWlIBy/akn/TDJ/r0K9GAdqnhyyokRi5nn5iopb8s3PYRKvjh/8DeKH5hmE/Gs0w7bwD3925g8EuDwnFdl52FVlD12kNiZvIVOqF/70dCwFTi+UfB1mWeP/cyj54f8VV/+Nq/J6qp+50DMlSFfyWpVBLOyNDR2iTiEvzOC5FeXk1a16jaZwxFX0u1Pl5B16a6RZ275Po0k20v346WZ8vpvlBMjTfGQROUOVQ2AZ+PEi3SLvLu6zdDQiCb9ElRgdCwNbnPBwQ6lvQ1WmP+ulJen/78t+vrf/nb3d3f/evSO1DLZoBYXOeZ6IDssxkvCLAJIbONPTQX4SSzwXCIcKmIE7mdYrspMkYnlQvDD2y/A2QPPQ7T84Ps/Ikw3ZRm7nARV/kd+d8FUcYs2Ctb6A8go2KkZweB2Ww7jPOoJGZqXKvOtoyaxgFmgzXR0Erb+3rU9ywlSZ0X9Rb28bA2fffS5mQUOsU656J9PqT6TsWUyktoMvaiS2MvZ9V+umeOkf8R/DPD7DOT9xIecRBm3t3jug5o22p8lFt2CeTJKdGjHN8DO/2hac725ctTWqEo4N2nlua9oZ1607P4Gexkrk+k4rRNH0dsXciWh4+4PL0YPp8Ow8tTAl+ecnwGf2hxAZLnAmzCf6AIjusjpwcm+TvKpcbzExvnkyKzmJel27DUHh/B9x2ji65/TjpbgD8G0yuxH0ix9hF+Av4uY0Pd/jEQc4XnCw2AzJvM8VBmAWja8OCBQ+NQKKeAwT0ywNrdA+BkjGhKXGT1HzsY6Q8DXdBVkwzdFGuS7WoiesKiYtVE77OhfIlyCmUdR+ZzYss+Jv1l7Di14feAd1MgY/SBlsvEYVfxVauCzYNT5kLGcobYFmuLTEmVAIfHKJQWF8TCMee26zP+AkZcuLUeUKdgORbatTDGFlax2pZVpnHUg/fYAnOMVCtqtw1snZFyvHoLzXBfTtqeYUHrONBII/CIC03fXzTCQzn7A/JepYkZQnuDZGPhjM5Ra14Cooz9cL4YkUNT+4Ew7rWPrCFbl+oxSI8rFZTf8PJ0bCHhrsQ5SmhwudJA9YAN6JT3V6wDR6j2bqFkkaKgkUATeLdkazqH6TsR+CjUFBoVWEEsbOSWqmzMB7D+ToOS1DVemDE6QQRV8QxBJBsLXOowa3qZ+18GcLYwA3OQ5AlY4QRYO/GI2CORgYqcLm5z5G2nuvwoBc7Tak11cU3ffiMDU10GWlc9Iv0V87Euuu/g+1ljoGpZRTlRh3fHORi/g+C6BxlwGWhBBkQGZXZ5+keHXJDWwOwpxZZKGp4FNCa0kJbRujTej9M6YNsj9jVdbJcgpFtarS/WGVlrEr4YfF0+c2zcbZwBvg7uhcnu8if6abbsE1WHbRhJM8KmMRr+LTaqPx02B36zwclYvkCtgBtUHNpIPv6YlQ4czxeXGaPROgO5Iw4WeujAi7+79QKDl5nPyrK6PUgnVroppqvIADsmzyJsw05xfnYXwoqgp47oD0zn4Mnm/eDxiey7p83PgGj8jcUwrd7oM4B/xDgc/j8N9or0f7H390yS9FiaKJbVbdVmmW0zLWQqHLN3BCpXWeUqK5AqVyCFK1FYhcqqV6JAiQJl/hH+klWvvKR4d8XNErrNbuaYVfUMz3O+cAAcwOEeHpGR9daTicD3+cIBHI7wiJiO6xn6GQ1bjyRfUW7Z7GQrGynE2tH6RzpetY943Xpf318QrFut9pHj2LtuKr/h4WlEJpvym7GdrhVWd3C9n3bLKrUsfNR8jBWb3AZ+k7lrfzhHeojKw1HstvfSFw9Ph5i5wwfjuGjznmxavn+hm98X+UFdv7dpT4KWhJjYdwInje6PGNx+pLKDqTl2d/gE+Hidfh2ejoFLymxpwrwCyqdhrwgdnt/3KF1m59kh6vRassz3Bn6g2LvP7rYZs23HNdRIzWuMrsFw56biLFxBlb1zfnqA2q7z7yQxinABeKWLwfvrN/0V/VfOI0gX1YwWO2wwONCfvEtrGw37niA5ROX3PdHNwoUYGgIy4kIWYgvIc9C/CEg+3YiosfBaeo4cq5TXXLYcsabewmssAb0AkI0BWLqXiAOCYPzbsB9GcRnamMeBU4WvPOlCMd0dXPP7T89Ea7mSbu3ZttzGLrtuIbDH94X6d4YOEbmP0qsw5ntCBpWZmyTy85zPekPmGHqMa+q6tl2UIu1PhWWKyvooa6S0xlpkc4HboZirpH4I7o91t7S0sxbbpFpFbymzUm+pIWLThe5ls2JxBMpMxkKoIkmJMYWkhIokwCZkYV7k5Zok7ZEWewNuK4lqip5BIgS1q5EUXpLnNP64khAGla+TVkf/dp3koGXSHzE6t+AaSRpikcWqk8FtuQizf98vLwViHwmasmuWVZSIEdMRrqXpxwahwHZCegDjt4CayoAmFbuvSLQIzDaZcWXfJQmIGIOhzoNbzdFcCSiHOnUbLIe2JNZPnkYESto90m5piipa5rSUSYCIJP7s8KS0tz1ZIlRXUlppCrQ40BwhYZ/4gElZlMZ1+jBUcPU15xFjTdjeUn40hZNqM0n2KJZGc3muV+3jB8dKU7PmG04/oFwChVoJAEnnDqg8rI4JSss2bELN4/EtYHN/Nv8ZqI9t+vZuMqrj6wTRxH3Ny8vTw8vz08Mz/3BU+cUo+LaE0rOgtdjYglkNjylX+MgQiNk7eEM+ESOq7tNfYXUS5BpjgdVHuCeYTFnYhBvsdLAIsJumR5A1jOL2pjqCJqbQoDYtMe424xBRt0OOSyzRhqsjMHGeUsbuZtWsI16yOWMQ+3mfE+BrpMUj2qin4PNvFD41TIG5IvB49nq9NMkMMEjaV6dkOOPKVXPq+cq1m1MUW9Ay5R8BCiVkf6V+BdKjwHU1/okMLVhejqOdFFZUVcFoFhRMIARD1Y/Q5vuCDqu2GEPkvJzOBDzpYyjRDOvjHGG5ee/NJ1B9vVdBeQ9F4f2V3IoSb++vD2/4snIEsiHXc0tsjCXmQMrjpk82H8/sSPi1Slx8Xric/FDbeLeDMJFnsDaILfQ5iRkqT+b/8fC0IDh+Cr9dITQT5QCcliV4lR9gYcLvG4AJrzNgtpcoQG4lJHmZ/T4KkL5Y78p2vADbB6cRGDDzn5jeg7NsYXQGc2w2Tw6i1XikfZRG2mjL0AE+H/2e83GN1CBtKKFVU1gbbi5SyAaF4uH6e4Gd0HVHd9+gjFBVF8KeosSYQqkxVQtQQNcnfipXrkWy3ktDt5FE9acynZYnaiizUouU5ixCG/zjGgk5TBb6500j/rQNAstHSfEHqav/rGmdY2jEBAhMgmDTIao2Q9su7zenJodkGuPPYk1rpQS059cCU6VLeH4ApbeCmtSAMBVj1DS5A2UlyA5Pt5C10WFlny2b9kaqsACND08DtLt+8YeipRnqPNmvuyaSyVlD2vPYD9DW5C3BhEJg0kg71zcBmvddlKpOooqHN5YEfJrjuF+J5ulM1VqoNGgPT51HRQNlFmJfTVQg6by8oe1jYfEBdMa/DmSNbJi1eUdbvi0kr8x0D/Py8sL3MI94GARPob5gvaYGdGGQ+dTYkOPWfmN7ZjU2DLI2cqJriOsBXwtwzdA09PJ9wx4k9D8Xrid86mcJbB3bOjzlKJO3KtriZ/U7xnpH02MY6Z0wRlMOfR8ztV/OTgTYYQRGklqF1Q/bAdPKz4C5ArKXDNBLlJRbncTuz35dKeA1jOtjGMP23xHMMSkXjOjN+RiKfAWue8tzKEOA2Slz4MpsrbEon3SpgHoLFbY6rlpjBbaGXRGVOprZVnFTprx+W5PdH+GPkwdrPhYeDmQ8jmFDX/ysLWJJ20VcDlKx4ZAL/JP/cmW40Gu0rcbJmDBsb3BSLAh8XZ0C9XYuJohjWnBdCXdBRVlQ5XeJdqQOj9wdDfnvCtXFN8zFdlrGvK2RGSZVHbD7sPYmx6y/153rLLgpjeuQpCm4nhKXvYcnOvTbnoJY45cpBSg6Nx8TKTHZ5MhS0YnQFTSY1KuecrOLhEQArpMMjVgWHytp2IibQ+tga6DYu+gUu7c2zGw6Y1cwblUOyTTOT3YK2kG7JtI5tqYxo5j1A7Et7/7rqtKc3MmWX4zOqI8NU/3yvsfNmHu2KR+gSHm9AZlZeae4a0gHLUqBBhnD8Wi3Uw973ZbCmSpcE7PxWEHpb4ehQXOq5HsV8n85rMS9DJVV88GMecxisZelS1lfK2MH/q2PQz4Ju3Ggy0W45dp+I/g6Vo3ZApLm+VX6jqE67JG2WoI6f5Bd4rVRvbnV4DrcWz13+sqNsSZd0mps1stx8qV9U8dWl5i/pp6fBJcv5TsJfNCSeOw7UFnaRmL+URJOsPFw4RA/onbWXC/i2HRYkEPU+olUBK7nvrE/dz8FkRSGqhquio/UYjM5OzzlEmmawqrqJrDQntm2YgSh7nw2Fpb5BUmpyIBK0UlQyuvQxp93bdqhsTWNzWNZLFdMqvZBibSeefL16QoYz42VWZb3jlZFuAKMKcVY6nAPhjnpf6i3UCcpQSkroIAx8hDKBTNdqEdzSNcjEIu0tWgTkz7Q05HUm57l/tQSiCkEteLmt9Wy3MRYB7SvsgynDrMg1hJckTQhIXbyNlshL2XwYCPSMtbbysCbgj2Rij8VR9rI9ZID5SWIzTyv9dzF47Yk6lRMU5fWQL8YCvoSh15TuJbTiPSo4p3iUeDm0tcCl4HOjN9esE13QoQQ2NjcDMUKBWs6rIuq9kWHMhkFukGStZbSXN2uutxRko4id3542sCLtI36RQ2R034Up+KrKpyJGblGXIm9cA/EshbtRdm7AkLEROHQ0PT22sDanYErDMFtQELD7eUeBXEI1XwQY8LCxayNQT30aNc3LuNXQPNEuASUSbnIhq9NQ4w5EOWao1D5QLDOmm5hAnb2mYXzIWNudkWc29jXsQU5XGJ60W4FxoKCXM8R9JquYSqHBoZlqsIromW8wLdrArWwfKuK5NWaOR/2xl/ZR/YCL3Hvu23AOuzq9GFwaW0N0nxMpZaCWbNwBvQyz/t2BP0rcpRgqQwm/SYa+THPfa7HOq3/vcHWsjasY6VxGFdfk2+H/QeoUU6+OEvGfISNRBk21IL+fAF4IYcmj5fDVKQlGCNx9xsCP5I1hCoVogU1D2uANWELU/6TyXtzu14KVfTW69HK+K7jJGrnCrWJ3+k14LpYnH7zZuNaXzuyJhOiti7suPe6HODV8IMcdry3sg4aMDXawxfPV+WSrls2mDJWgXfaad5cav0aG1DKTKidjA0J8YOULugoKDeZiyuMHpZNx+xSZMZfQDmK3uOt18Aqf7PiXmvO7KO0/AY0QdJ93+HpMRwc1ikWLDHHwQtrTrsuhQktTNHJcFConbjCcDi2VN6C9UdssynOKtyn8MEV37NoIaH4WJQgUpsj9/vtftGa8RBVS1guhF0r0wrbqyCzgcYfJ1RAsesIZRzvQV7FB4lylK2+vUqA/1LA2cBVr60i6fzTE79wFUe6oqnHs3QLx3quvGGy542t3zcSW96R6Q4+gUoXYixoD8+aE1TvWtOEyN0I2qMv/YGGBhyigubzy/PDyzOCPI0qm5Tr2kwkaqDCI5JkSFHEKShsSmtUgIW+XuxTHgv9ZpcM7660KpLtotST3gmzVBauCSiiyqhyoeSqcFueBR6gAVWuk6QjK+tgjWLjS8dFLGx/FSKbTwubCFf0XRuC6VBAjr6y3JRJnZPQOYx6DlyOP4rpBSHCyWTQttYFm1PboGLtBS6+zqM/BVCNwQEGgYfLwGXiaFX7AezdX9m8FH9lCjbfNBaqhqZM5a0ktaTXecKjFNasDSHZBoHk5NrIKf7zMk6JbHxTgcBtEahMGkjCy0Ib7kn9+ek8ghQoqswa2i7CUDPbsMPT8jRD8kdjxwF/fIgan+/S0cT42lgfBYvd00CJl6JNo55akopLqmt0RUTZZM7SOJsoqSzUg+u1Z6VgDjR3kgMUkvJNqR3JgUnwgzyG+vAhUKC+6gFa0KJpH9C6o7Uc95hj1qemKbm6DKqQvuq+plPbRiC+HlHaZD1yKkA5GFD0pAlW0NCxbEOix2CA7xUQdyCyqCqV/uaIraF0v4IJJqspylCHHrCfGak1mNAYofh9gunaprLZtcCvByQf4jhpVQSTjAPRZd4etCIiK7sqjCEF1tvCxwL2BHBfinXWgsFt6SD7a+oMuP+xHCW0cnQ4Yrpo9iP9AZXpaHfMPIHqqlF06XNBkqrMF+v+UyMaJ4YeWSu74lV/fJ5ClW2ooA7gYQI4iQasgYu9qnaYvfFvFdBnC1inPwQ2CArTNYW1zcJHYiiwaTPV6jQcO0DFwD89U0D8QgVFUMwBuwZzXuMO1gUxyOCiwE+i4mKA+PEBv24JFrZYFi6XYz7+Wps1ClVenbUb4KgOZoOIKf+h4T8zVKkd9r4EV2VzIx1+IYPNpmusLEdRZKhueJYx1mFKTrtlvbH2Ale5zoP4lqIswDbzdrMi1x/644TWVTc1J2Em2mk2SwjpwJTDugiri2hpUD/r2pE/aKeOzha0w+5+AI+upuxCd8L4uixjobIPp7gpF/pfF/AIkaZMrUwWs9X5c6K8n5xsQFQUFy3AnkAt6GWrDyZajOvKuIyx1xJrIzymWr52YB/nfa3BQ9bBue3OglllzTqfA7BbrRfmFg78+RDLnXnFvuM2x8cnt/mH3ZyfjVu47SLk0BJjv9+2Z4yG8TdkYqTDfpYN99JpZDkqBq5pOLyCvvLmAE26TM+zcEc+93uD7euugmzjcUWs6HJP63T1o7ifAXdguqUDVGzDeLuHBYxWsRJeyAGwmEGTog2eDcF+wDZueOdbvnGJoDQyEEWn/awf68eTqC/6dCq3qLqaZCydQ1r2oQUkstBDa0QRSoku/BeePJUbhTZEYNbGsIWMhiJTAuBylRcYdB+WL0Ppn4SROnMkSuwSa2UMztYUUG05opdjytfYEPIMFhXA73zDDADpT9IAc7iFkV5gcZraU14NB2rLm0VO6h/n8SekmFy2rMQG3Iia6MKp2SnkuwM1oyjX+UD0is6QHw4qeE1GJGsywNcYDVJPVxyKYxv+js3ymCOlLWBVR1Fpx2iXGqlOEa1yLlqmImmHyg9EEr7PwMBxnTSIYyvXYfOogGIYLZhBaEiS4voC7bUxMDxRkqUoVA5QyTwwySYiYye3zTuF6c1mPiDMQAc36VbYibnJkmtsM64VdC9kezzZE7UQp1PXq1B/fD+XyuZwhB9CJnUmLceRbEw3sKpZANwSPjia7vBUTyNNmH2w3lhVRFYG2LIkLSho1AVEdpK9E2BhbCoKph5UlmgD1mq7ZQfX80yYNmYkzUclWdRQ56A81clw08qDQKUWUM9DWwYogdA06hyokwWHE6YXCxmaicRrvcoGYPxBlul7GnONq1VuvJY+N4ewLyECcqqsHwa2P2IkRcDs8NSe7M7WKMeGT/OhIMfwLeEhaYHxl6eKJUieowbFeEOR0C/tO0Fsv9V3WD+x0ayO6Ik1Ssh1Pw6bI545AyATw+8IR4eHVitNKeyixCHWjQxa+0kFTJss7ADky/4yePlk/neHqLyYq1AxfQjgXwdLCVQwLUgsdjpsnrWhESwgKRy1TRWwhilxwUGlD/+I1NPjC11MnmkRw0ftkW4kJ4vIhVuCyc4Xgihs1Al+An9BE3rBIerzC2747OP80oxZdR458VBFZNtiYlqBNQhs8hsFYCbLJZOBMFMC2DLDtpk2sGmpJWypMUc1CAcwH4NzNMwArSlcpnyNgbBnsmBczygbOEkTXqEVRrKNr43UhvDlVjZdCGOyctlE4Kq+gTZfP0TNF4n2Oi+4pmNAKTDNGBe+dgPDYlPAuQpfcvigVEL5UQBDk9drVDk8RUyh7VbYXlVzQctB80uMo93EOeI+zG/I+HWCOG+m6CmNaHs5y4BA13jkST7eL3Jp/Yd/iTR/FipS23TTFmpL/0qEvVgw8ZZke2wyZ2cOHxzf9MugNzTnHJ6au9USZgcT3eFpaGLSdlL3ZHbDaapN3hAP7FOxM/3UPn5jlSCjVpavBSW0CXj0694aUi65mufimLgbMG1ardxQCVCoFaY3YjgxYhpzWU+ts8yAxFUJSWHW0O27aGjwp2BvrLbA3KruwSpID+tl14NfULg9im2vdXhqsENRsPPxgJ9p2usV6SFqkGMm0i6AfuRhyMqAUbkjCtY2zoVmV1db8B5hk8cFOM1wCa5I+h5xdJhm10fZc5xsyHpqDTGVawDvM1kHukNUoJnv50MFOtmUR+FipPKEwkPyLnTCEOx02LUD1IY3Fi8JtqBhoI27vOuOoeF1iBOaiXRMUIsDeIFEbPSpQD7OL4eq8DWUUXY3DnRxsBqSvDnm12CRalm2i+fNZVa4ZAwEZyws116cDuCIYS435k+ANSN0c8jc+DJ3Po4RX1NnQa2sybSbLpoLpNewaLvU9ht9IWMn5yY/Ifyumyx+Emu4eLYVmh+2N4gQ04+8zOqWjF8TmJGrYMuaL2/JOqf8l33gmjcUDEgS5NRkLR9yvcT+pLJtBvomp2JtA71TiAtlpp2RphT5Ox09OncfO37lRXpoarH32ukmHbfMzzKa/vH3DKp74va3xpPrI/HcPJMxy9SdE5P6ZGD8zaY7wP1Iso32XqPOhgHyi0IbX0df3BOxMCoQH5bSvHx9pdjG2kW5hgQ/IcJgW0rf4quwdHiqxl+2fM9GsHiY8m5+INEnhUkvMVSqP5GEkusu8JjR4P657Xiv+B1bdbJ1GU39U+GmV0HudShmcq0Yytp429JpbQ+/hvUnUMGz4ouDU+zVsX2Xw834FCpfU/AOKL8LihhD1ghedBLwza62Idp8kKp0EdshqpSBt36UwcIiWrYraCS/GeDmkzmneNovX5g/x3Tb37N4xyVYH+dtnEmLcNyYBXsMdLkxxzBdZjqdM6ALMEajsA52+6jTSLeA/VwaTGyIdZEfEhrJQWtdpaqFgJItlZYqJQGgiUhDQb3a8JMt1ECb15joNEKhHBB1z+gpb7s0mIQprYqQHaIiZeUZhBpfoyjJT+yEv9CkgdYJK4tqdAUBmU0rlAYzMil8WZMEKDk1TWyyb8GOmoQzoALKm6K4VaWAN2X56wZKXAW0MUXNQXcpFWVXAXbCpKixnw5j2k3kG/05sAdSk1ifNslQf67dunNwh5OM0LnlvcyciC1MMOYWOnY0qNeOw9MoShtak+QALwuKtiOItajmhsTerCEnEIKpTN4WFJSKE6thpFvy3JPksYMeW0uPgulJchG1Vvv7n4XUwptIr3+uhVqbSdvvhot2dgWxsA7tUflRDbkuy+znV25K/EgcHJ7y06f4s/4DOjWE2s0AkWK4AxSbFkv4Gh9kHR+ehkYc7HUH2iFYvLeFJxauG7CGyx3OQrSsoc5jbSpmLasZrrb1U8AtnXPQmuOm5vmJIOsfrNeGY6gowC1iqBBbcus1YJrFsBOyG1vwyU7egut4NKEyhQqwwzQfgpl8K4byNrGxEC2+eRkOfoSfRCKZZC0jT+PvQsUv8pugEpufQEw7JFi6jjcAH/vSdrmplyCVheseHOmzjgOz7wK4TScTM8Xe9h8Otet1B+/j8dn0+zTyHp0o14cvi0h4xtaRbQPffAgOMqwtH3Kuc0FliiVEoaSnvWnHT6IOwNcmRt9mfpGd1SlmTW49aM7vTMYLNpjAr+NRpka8qbRhH3ALPGW/InUWUtJ7+TXtb2SXm0Dnae5xxxS91Dyz/mds0DvsIYm2sFnoc2T/fQnsSPEajnhjVWp0W3yR5rBMu81TdwBffgOQBlgOoOhFx/4qfvgTwi9FAf0bZGFPsTCZyt5iDeVNQYkilkbRGt3hkM9dvK0Nhmuqyp7hF35BsXOeLWHHMU48OL3bQ1TCdZeFHQZbxVUEPo/o4QNUE4IXM17QcKgpv5cnEA/BRYaDX3Z6SO8cePPNDkzxfaj4CH/1JCp6Io22IyIDGF8Lm1iapOc4EVh17GDAkRG98azRhdhJerd9V7BECGMwGgezbG/hK1puEcFSpxnsBjjTaMEEx9AT8HHlhAlr4y+13uZMLBMVOdoN+ROVmzaywgX0aspaya5PFfFjvIFsNzMuUdpZqKKJTFZlofBGgcRR71KaAeOk7bkBXihUPDXDVdyIrEhxpXSB3+AoTTxZEgNXMTHEoEQdkOWiyNgLHZ7rqwpae50IkHbyfWIXRuIL5rWAmcBChMkJH/c/XMxDsOt9THNAP445peE6EB4Byk6igYNlWHoEUIkvAm8wQwLvFbtnRu+A3o9rTSO0Q9YviiCwEgpJh7Z/1+RR5GPwfI21MS26XAdFK36VpCDIJK9RT7ve9CgUCY3Y3j0kZBWKwShbIynLQFOFwIQIY5k6FNIpBsUB2y2OYBfVytACU2nFCnIvQkPU0GhhNB1VgWZACOuWhgpVe0XTHj3k1aAduC95xTe6atnH+Ol/x0j/zqCW5DEo9sSTjvy0oxVrFeYb/1drD4A82ZuMHMMRyF0tHhiCw1EQ0hw6tr7WkYBW17X5eKj5pgjLpwIZBDJkGAPbjwFWvEL/Epgks/AL56K1bxzrto4D5lsWLgGm1gZ8HbapSKjXZsgnf1PYfRvR4Pu4k+HczWArgBq1KgNcQWCDyWsLhOWXMe6Q16wTv+AAlYALDA24fPROBz8YGxeZ6L+cpwAbGFbGBs708gx2wgsXNhyicsAPTVFeLngiEsLpWJqIV3Sia+CTibs2kX8ifBZ971LOmVDjBXJ96TwLNUdeH/Ex1USQ9qK8CZvfSTeslYzDY6cdd/bvl1EpYb05FVTPBkPLqs2IJX09i0JlRAR+g+MXpL5te4i6ijHFBIfHYBFO/xijNV3GtdN+cTOwgE6Dq1zse8zn3mSi3QA4PD0bS6Oyb+guRtlNnsf4KKUy0j0FL9np2yv7sX79HANtWYLwtQfJKntVXHVGqAqZJreYibkFJ3ad+MN0fUnXOCkDSdxXxR+LsjRXEvb4zO8LYsPVSwgfnhLIuhzfAouiFdxOtA/D7n3wL/xukLr/pQvg5Lo888Wpn06v9dLvzG2d2+X4uzoTnL//vC4myug1cxV//E//9//nP2h6DeD9lcL3rxR9f/j+RvGXrw8/vlMRDQ5u/t/fKEN18NzvFH2hFOe/PD18pb64YH2l7NNXJfZIAQWgiyS3b0F80JmI4SAV6a9f//TwJ6KB4q9/Ind9Qpm0/QLZIMJBwIzozsF9DokfHr6z4xBDssVI6gzfuT8nhgA1bVXw3aSKE+KN2pKu3jiRRcXsAr3YcO5C1WHcG5Lupj2CriZRFVbZbRithXRnvU2A5mRItmGCXYwgxUygyAsOEfLfKXOKKDNEBkgPZY2zaUMqq0a8FWa2YUgDa4YuANaqH7Q4IAA+lxTW7ipoJhyvXbT2ff8hFVjDeH37C8aPKilf1hesOUUbakV9JXwXQtQWI286U+qH5LRK+HOl9IMNmDyVMZ2ykBDefF2x/ogRYEPQ4MBrNwgTWmNGaBOQRM/vLBCl5AJBqmIl+0Lkfjy8sSy03uoFTcaqXtO/kOCQo1re6OUHM4BMFDPURvQHm5o3yhJBOcrg5ihqHoG+VQzCpAvHBhCkAJ2+w6CcJ9oYW/6DPlREVaFXAdqXSIDrqPwr+kZ+LUlgcsLs4i3CO+UPoGGgDbTDieoYYGZJUKhrPMVgo9OtJxng+1fyK/yRfiILKnupvC9BdFBYxnxuCSxACEBFleGkKQX72V8FzYo/PJZazLWmaQpyWrMr7ZZ4BH9QgcypDLl9ADs8xVcbmX+yFpWqpjv5vj/5qv5uVbq3AYWvrBOl1BhRf98B0bzEaoTOb+qnbzRfpSU+uM0dCSIfaBWPwNqLQtlY8WEP9fnO+xvJy9pggUD7SlmLVH4tjsD6wSzdDhFx79b45hCgo4Hkx1KMNMzCsATrL9TMurZu4dDX5ijuXYSvtRIDM1k1k0PFdRmVvti8BUZMKNkfODJJtclX3TOjO2yL9A+ai2Iqs8sP9kNuY3wsQkMLCb4STTS1WDQD6FXtZP5pdUqazEcpCmwVnQRiMYH1a2OmgubSXU0k/QFLmS5Mk5mgvwTUQJ5H0DSyDcReuBZSg6fvD3+isq9/ouvUV58Byp/24k7DxpiAbiBPleWvZyerITekDNLfZS+AUh8/zlEgDsQC8/mvf/vrw1//+v3hb3/928Pf3v728PY3kofy9KozjABxpBtBB6SB2O8nhDqcjIEF2FPSEXgQx/wLb57GNCBrVQa0I0+LjnsSIEIcG77mqtxSLvfZmHtfsN8QUc5B7ioF4NWGBEXk0gBv4ssYPNG0xxxDQA3ND0rQ7T3d36PAxoRiIvT+ne7uaaHCXpV2ikKSyqPKELs2AcatSFGjr2NZqAgnCRBKXchDTXtuJqPuHAqbfYiEYjhK7+5RK4r10dSNAWURdS81T7nE1YErF6DM2C9DsPKKTihDm+96TfMD1fZanwIESGOSUXpfBlsndhOj9tjeYC5UqBw+Kp+h3nvNADZZqHtlLUah9KQR00QpoxWFS9GS5xflcN3kvBjNL7l8T8B9//BvX778+LevX//0b/ueQO1WCRxaUqCVEBceeUL0mYJWawdcc7Bv5x+Uoozs4Vtn6ohXAE0OxMu+B/Xl5fnhWYM8kfrCAXUij3beCRbP4DsQT9wMo3nm8tnF/KBoB82zC5UtjyIcnkYsrUM7cQubnI6BkU+x/R6kxmuluJVUa3zaVh8x/jKNZRIjKTJR3oRJhGqLPK+LnucxSbBTJfh66JUEK7QovO3Zvlk5Xk+1Ymbypq+RxvVAfmhQPp0AYzCZljljKECFx2phkD75D0pJ2p4sWcamGKCnNJ10m78BXM4Fu1mT0HSXqF3jtsDyFCPJTo/RkBEpcQkp9ui0E/soonVzBVq8IJluODxlDJUFrLJvVA5POVKMtYiHpzGqocQSMj4jZcFiYO7KDJJaGUUjPaZl1OxAwkimBxT+BGVSp5iPnUuuaPPbMPrOJ2Ho0rkOhU9ZzhIdWr/ZKV7bHYhl4CjrLKekTMVwlzgBnY02ENudKMYYCZM1WWE7iXsaViBxtLFh1R4VqBPuYySdURA+4Pft9Z3Ct4fXb68c3t4o0F/nRizWIWk+L1J1t21gB6aItw9PDdezbXSBWgobZSqN7M8Q5WR1oty6JSVIouQBsTnMzSZn1fBHIEPIdc86aBz6NzWXI9mLRtozPlFnoM2fgqsQvV+06p42zlcCn1eZlNnFegjpc45+OzcVCrN1ZfNdArV8L5NjPxZ7arNp60Tv4x/hb4j54Sk5y+PTC0qkwhAl87Q5VmmbyJiiHKRSml7w/ahYhFkO/Y5UO0RFaNhcDFdhavENXCJPuJhPRdg1YffiRIOOUN8d/k6wYNdF01/inpu4KvEF3MD9rg6zIcV8wIF83Dx2WPeNqqVOIy8LlWOK45prADcofJgZFVcRsJYDdlM5lMwr6hazVQTXjRGcrzaiqwrHQDo8M6he3bhmhHYTb3GBnIqJWRahnE1vfiW4AbCZihuqpt1VMdNuUnehUcohpuIUZfcIlTEcb2rLd9orgvPK4SliKmvJWrdENPxCOGAHEtsHEw3S5hcOzBKUx5RVEc5Tbt5e8JTUZLFqx6Mbnw3wULG9LWA8OPLYEfL7uARYxx0Ext64DhPd4ilNyDaUrzUKAUUU6hohYNcnw6raCRcFUVB+xhPjx99xyt9zKg+lYF2RsZVQ6YtOW1hp84lRxmEyIpOq3WvUNdDI5+svvza4VNyJLS5DItiAF1ryG+uSrSC3hXLPv3cNXAF4Yy+KP8sfQSrZEWJHBfipMDbCYQ8442JzVYhmp3n4+VPl08DmMl8gh6jrtqbdvgPUlhoNBvYLfGhJK1l5ClW/E5V3gmHEqD/W/ISMhxF4k5AoHg9R5ftRHx5ekLbvR6XgcoGDMgElCyuI7VkMDph9R2Yg7KK75JnSI6gdTAwjJfDSIcQSI8Yob4IYuASvuxbUPnp4igskXyQnMpjWc83vCb3EtUZ1bj8K7cLhCrgq8Q0c5R38yKxs4UNAepgqWOT5RhbLCmKrYAGxrlLEL1oWUBVpBk2lkF78EJBgdBVSkwE149qzwE+h4o/WNn6eDbGt98q+OkSlwJtnFGm+KIsAyHFntTymkGuErTMemB7Vut16SjZELPvoj/Twa5fGHFnIYCocQi5nis5uyGuyRGuIOnnAC5Ja4Prjxl+ykra8FFpsgV45HIcpFZTrEOpi0xgYnhAsOBnL355QXaZQwCohaVd2LXH/okoEPTEHKmAsFH7z7mUUU7qsqCWK5jFu1i/GTqoBir1q0KaG6WVhC217CxG1TpKwYFBdLPVOWjuZVvDxDowRjdYgrlF7UMYqQspmh6cFKEwrtlF1y2wnaK1+CYzllObUhI2uyLKhmnKCLKM1sRlpoyJ+T6kYHIVCbId15JXm3+vrN75G8kEqV0nfyuUiuRZWP2vzk0BUnIyIVlX7DoXZ9TbA6FlIADkp+PrLr9qDMizqpeJOzHQOgoAzXqpjbM/NtY9MNyMwIwSgfqtNDppd9IpdKcHI7CCVNl0dI7Rbabva7lPj2PhtYjLdTsPkej4F9yO9KdbjkH24ql8cVep6MHVjKAlEnuCAvJRJiB6mLae47EekGsgh5jMPuB1ajrAiXI6kp46h8Mch6qMcopIcUsYi8fwbS1QwbXNc8OvBJ/8VhFsx2KmwwZToAwT4cCxpfE9+OJXliuP32VxjRV62JV4QZld1JbZAc9Yku/zZx/gPXbAPwG9QSF0kJa9lBlXCDjWnQJNW9lSXhhayMSCaHJ4WGRtZh6jbz3ut0myhY8ev5+BSWtWmZQeOWuBinGk8Q3dCdSZmAh/jOzuc6w9PC6zM5kucNbaaHbbEpONhmkt3Tpc5RCbbNVxsjn7MkuEbwufwJ8PK6B7F0TF0S2piy7IYM0w5PjilwG82vcpBH+elEbdtD/+GWGz2u8BkILM17qMwFPMTjqVfDpfdVRuSEdgOagyzCa4zQ/ssoxYGubPWj1S2Rd1/wTA22C9TLuKgodx/L59kt0XUV9Nn+sr+H5Gqv5eVv2AWefuC3/cf3x++//UHJb7T/7cH+SEQ+WLrL1/lpxnw41FPf0GML+JlMgRKYHDkm5slyHe4KmJGmSrwNbD8pb78Iw5Em8sQvvDX1uIE9QnfBU398ANX/IXb3iaH1dmXgn9/o0QlT8SISg6nLdJN6MrX7jrsS20pZifA6u4NzC1Me0UlmtTl0mq/Yrym73HMyeDS1zCEDATcxKEEh+A8vuFPfmSC1DebBEvN+W0jSoMwGZ4LEDkILFVNcNUvBapidSEVIIVp1ZloZakA7jFEQFvrTAELBZJtsxEi2RiC3SyFYkZZdCSN4D/OUPqdB3Jo/gWSnjZKGcQfP/2B38Vh96cK8/vSCHXq/+zvSlMjg7RAm1Joy6p9obmZhzeIqEQ9WEmS+eJL+tk0PLXQO847jhQ6hiZrFhKArGvBdL88fOcflOISIUcvWNFZI5YJ5ZLWBvrjELpGkB2hN35QAdVMCoEhCaHGXaXPJAgexSa2NlaoDME3t7BbG1gu6suyMV2mqK8FQk1XACVdOHQFlETvGNR/ACcsCc8CrktVqkAZBXMSgpZ0YQVkSf7BKADPF8N3cSBAZqHwxj4pAT8OQbbCr4Ah8I+0IBAFyIIxBVeQ8rEpMJWCeZZQhpVe3XhjPJLDCXvtJRHBEwW4U4RumhXIhbueQyOAJgIaWzC+dSyI7RDKCmsMf5jxKygNjwpN32aQ/dkzqS/f0FKTt+/ylfv2h342dx59wkiAt4M3craOtDGlNCYoY17rmoMMk6lIKfOL86jIQmlMsMKAjqgloI+mvA5yalCRoT/Hmget8tN0ViiANRwh6XDddfTq7jVqM9eBO9qaQwThu/SHH7pDGWSt/Udg44FxNr1MFPuxLi0VUHtU4wehUG4h0rZ01J29Bn2U349kUni/JgalHuqjnJIWWEEYPWknEeUssA4S8ys1+wobks2fnr4ny6glZGVu4V5MCRyI8jT8gR9IIynp/oXFkAsFRWQXWjfRDj/U9te/Uju6D/nbX98e/kbz4a948hR2xz0NdfPDU0QmuvsGJUBc66xJDD8VfGAKot8BeDMW4y5/Ml7mfu73y4YRi3bL6m7wYGnogVIWSRl95zHHuqr8zxhI0EDIRbgIhbT8ACjPOxRoXpgKY9Th/XL5YdW/cB+0xbj8oHnAewZaKG2c+IeouGcBk9xEbIW0ykQR9m0soq6XSBuQ5vwaE5YtdBconw42Qfcio7UC4zeTxcJRHqdABIjiIAhaQSWw36yA12IKH6rfCBCK9E6ujynUFLbf9jKObM8mdpypK1wVWFMZcmZjS2wuke8aE8w4jiGjOQ8VVF/RVf+wRhB7tLX1hEOAZcueVMD3mCz70R+RMqhgABY4B6X5ydMXCs94BuGFisjYVSMF0QCZQEqRtE3R9wTQW546hRyP8gNTSOvTqPhIP8RB+FRQdXOb5bb4lLjDcflsrvJ5cEW/PTxoVxhtJzmjrbZ4x0eFDtjloNj+hJj1p9jWxps/iaoxUnw/YCEAa3iPuixrcRznKI+NTIEpJXGtouYavStMFDxX95Mw02UJ0XZXxILxlp6Avgp6vv5dov44T4+LTR9gtDy2A5uIiXlMzNIv6Z9hpZnynTadudGkbjriE4b1nK9xWM6jcONLJJhKUWNH04hD17ILYNyuzXV7GegbuGyU4ENRpGmwJRbolBZoIbenCvt4uTyR+vbwqnVAugRsyvj7Ad31aSpDZrw7RuUknxyLpuenrvWvhu7PMLyn+bvy0CidW7/wgcgGZDxIP9fwLTj51DwHrfHZriUTNe2a2a8l+62z/wlUQzhExlNLnMc7p0j+eHj40/c/PTx8eXvA0zdf8E6qnd7i/wvVoynCF+r8A6fCeJIILeSkmMERVJJ3euvzYAAlIfBbQtSe6aEIeQq02wHtP339kz6likoU4xlV4kn5ryyjkAGEK4EP0d833tkTensgA0XEN0aM2XMbGm4WCu8eEHhVR8oEg4USOUDAiyVRt9J+g+5nICeLC19SE4rktJ9iHa8IeXfgTd+1xLssBTm/yxDpLyEOTxYmqqPaMXe8GqniwmzC9gOR6aaSYjJeIrA+8QaAREWG/Mm8D6kfSGHRQgF388Rl8DlFtCAPxhJkQ8ByZFNUfJpSvFZRxIskr1DclpYrkpbW0afvtKbK06H8Djn98ZqJ5iChkJq67js68ZMu+k4cV+kfFSDwO/lax+1pDdeIYqJG5fUboZahRgcA/dkGxATXC1KO+YAcPq3Qzn9pVwSovJuLIWOpLxA60HWM4hnW3gCRnFUbqKl/tJnW5vJUpQTTTWLqQi94qgExl9GCQSXcX9b7AkghNSYT5UIUA6Na0nHdjXVUyvasSnPoGJhYQxjNNtgY2DWLANvjHXFMNymDhGSDVk4gZGzM3Bd8MEojK9mCTUsLAuigySGeeL7a6mF0Sr+EAI19M5w0vqI8fH4PzEPw+vWNBSHyeJIVc4bKg69hf/BGabbTO5ihp24bUs7UBwoR2o/vc2vafICC+Dj2IqoVYoyzjgt48xN6+LOxIvAx0Xd6tX5MQ1OhjAEWKiIfQpL/tABlp87iFl6QM4ZSQwDdJtiHi7ytd5Ax5pjKuDgSRiBgI25z11V51z2J2QeZShDMAyVD/DEfXCYCyHB/fbWIYY5ngRELY2MBN9O9r6w5SEp7Xmu5D7di2PrJejXmt3GNXPAkJNCtu+BDf3yARen2IAv0ZS2UfoefQFX1i9yAWJFN2ujgQEPqV2hGmCwSY5nDm4l/wafn4ON0bYL83LPqbjLQH4YfcpEA/KQoyfdG8/E7DoRo4L//lXyHnyBFI6UJf6Asphqe0MeTp99eqR0R++vfqC2VsVuxs6GhsOd9DAI6sz4xKDRrTdJA4lOkWlwIc8tTiCUw+i0PpBGo3HzOnzjVALu9k02RhEHf2XfkiV7vvwgeU52714TvMUjeONd+8MBhTVHZzwDsciVgTeCY9rJmbFWBL1XyzUloI3PCP42lsDcPccaAix9swZ9GVN1RqskFZC1RZmslZEAMPjRnKbgsYLQINC0aKMQ1ewSR0n4joF8Mo45mIAuGrB/SMdwFovAIM8i1dll0uw7PwgfZQeYI6ZNcJxnqjza8IizBm/MKoUBKrj1ITVWqKiUjvQ22aZNg254wZQOmnM4BC1bLVPjKfEYM7eMfd9R7ddm5I0/98P/d1qBLn0CN0AHDOoANBp72fHl+eXh8eX54ovjphdJPeBK1rBTYcOKPP3Ki/QuYkiSbykJhhKY9yYLAT6BSwNOo/ONS+gNTUobva5WLK9Onl7eKkS7UJ8Kl7HRPULXRzJ63xHCvN8S2RW+OJdXQyBqePz4XY8fw3AZFoLsTbQtXEPixIZpPkRPnxoIO0Yvf8BQq9bEnTWzTzDKxWHippfb1NRG7qwtdk+al2ipv9CRq+Qgi6QuVKWtP3LTA2t0D7fq2t0A8PM1g5WUsCyr9BuJn2qaFVVnTILXZhThA074fEz2l9yVy7RvvnNMKf2uzbxLsk24RRJR3UDo3EHBDGZ9Idb7B3abbBlUv/e5T8OBY6RsdTyQIZPjwlOCtVWaUFN/vafHh6RZWhm6ClmvMG+lVFq4Krd+M1j69io5YNWk2EKYtzBppmcnmmHLbrAYWmjD8OnQTBKm2BET9qhIK+25sYNhVK2SOapqv7e8P36hAnijVedkQscsE+vE1kBq98o9FCS2fNxZfAbccrUNoBUwENp/LPjlg6xKPA6euas6LEQ9PfxokqoSpxYDavjdUlPEsjbkfhfOsI5Rgb8xRsbuVkVA7GFnTqkujZ4a03x5kHQ8T+9z4mdSO1x/HkoJjp5t2n1ba6tnjw5aqydwql4JEuFReKhzocfwANSHIcqlwLCS9yE03ZySgH+TR/pxNaAmUWEBfksDucShm/ojVaviBKaTtI/0Ax/Rvh6hSeh8wVUYDuBe1bicRnWC3LZMOrZSWH0/bc7HLSmeb9J6c8aeDz66Q+jjAn3mThn+KpwcehuAfdrMw85kld6po5siu3+dAlGYzhAk+u2nwGk2MWwroFlRT+zDq5bdf7YLUdIg3xQJKaGaiXoKFAVob6Q1cSEOvr28aRzw9rs84O3DNcame2n+RTCfJVI1sUFsn2QkjWVyHgfmBLB+k8l+NlbUkPTwNYBLGdIFeJQPfcFInlZOLnEZPzOdUaXQ6VinP1otehY3x7Ts4hiV9xQIunRcjZHRFwENiVjhIIYhkyWtpL+ipd77sBRTDJeD+OLxGsdbxnLV2FmlZCfJmaoTnQ/mG1+3DdY13M9h+KF/XeiO2dv5MsMvQ5xk6MfYev83efIa+2B/43vcQZn1rP3kLT1dV7iKCpNjtVtqh7bebziW4KbPb4TS1Tl1wj2BFkw8X0m4BAtb3/RchWSsce5xgo+1lT6BmxLlMVhOxHQ4s6RWB8wV8wVIa/ZM7ZnmNEWlI7sd6BGbS/I37iSx2iCp5DkwYdSI3wh34n4pAtmGBdgD6NwbPSYRBOAFmOwtjQLN1A5uUtKXk/DWHpvCSsIyVxtuG6bG3/S8sovaidn26GLsdKIBFg7fTH6WxVsoG3xwIQSW2LEeeGCJWZeK1S3FLyvL2jr+8tK32g7VxPQVI29MHfrPZQvugdtBCAJvqkNs6shfCA8+ulMDQyGHkGzZ2XWdVvI0kog4x9GhKzfw+BM1YVHV7cbijABdXi2NAEQ5RZ4E8wg9P0UW6KbqCA9D+C2R4/9K2U9FytCMXnA90Fnh2UJJ8sMIZetW05/HHSXkitTyZWoK0lCB4ZEtnQI/STqH+ug2ZIZGAJQuJnpbPKW1USy/hUvRcI8T3ItA+CwxPiGSlbjDIVUfPMEpOU3X1ThxxshXkDrzMzbpXHUzRnSOcMF2W4xDG1OGuEnQ20oW0rPeU0Dot4LwkZZ7IYWkd7Fps/ay7m4uww1rrOMuIkDPIenVAbgrxoZhWF9habKaCUeR2PYp+ybg5nD30bXS+DYzxqgBidPg4+7mFAew7+Q08xvGiXH90dCdCXziHBUaRE2BfsTReIluko0gaLyPSTTArT+uOmuRov0+A1k5mu6ENR7jKwruCFSlnwpmTWjgfYZsfMF4gXRrtl4bYbhAuRiRSmTm3+eUf4W/gypKtHp+eH15eXij9TGVaQeAFSMcXF7NWtPYQgPs2SIoSZEoTdeprh6j4ugE8jcof66e81EnMB6zaqyRuDdHBN1C2ilf4MOHOR6aeQyt9t1MWibMsMGV/I1xnNO9BswM4bIy9HXVx/+CpBI/mGzC+gaIx01+K4KdXUK/DWC5F44vSVBfbeKZtpPApcRlbm63bhPtulNkc9Fe/3TxEjciaFOKO/spzEAntHKqDjuVx7umgKerxuQdk12++wCLSAIzSJXEFHKSdd7MRPcmvNgD/lbXCwqvMD41juBg0H4mQZkaIVomTQvtq/yJPT8/mxjavGyLzX8dMzkndVD2tXDLBmZNjieEuPNmhhokZxW3Z2dgzYnqAVPWM0QaWm4aGW+LRhRrqlcNQmYe4fr+/Ik11mBZohxjlVs/xG3/Mn/uhEP8UGBYTFqx0HDtMeE+wPUr2plBmr2DOz4/pWnVNfKCz8M06YskehxJINrU292xuIptMx8twkNC022nCfWaMjXCxea66AGcQiXHN2IWFubE2fY7e8Y37Od8tAawecQwBnm3ebKlQ3dg2ac3We2ZLxzLBl//8v/5v/6TpUyEbhteH12/faMGh+JU29e/fHr69/leuf6ZF7+mZdEFMWuO7SP/5mQoY8A4I2wvcllV6Jhg5mvUzQ+EpDaRffbOiCyXSRINy3C4VaadTzWkJwNvAKcgC2To0HjTzm7ZtxIUX3st6RxQF/HtuInExBo/XEbQW7EhfghUCC4ayJhW54A9DLNBGo6VmN0GmU5DuEkGddG438y17V9tasV8N+0aBcrrLMFIJL3kDB+vjI7+pI09R4E0eeUNKzj6tvcTVh3bVVxLSlNQ6LavWFE1aUX0REeBmEKyYjvwzmLu3j3ZS9KSG4BFhlWEHug0ihe0QztcEAq3YhW5LX81RL4faNxZyu17evmQEYezsWzmAjpgU2DW++oi6t71Aph00MnEdszUnjMMhzGhnqNjVvC23QrEms62D34SHpj5etXNV6C9PpSC9jBtakUJb3lOhgP/xQq9GlmThrvRiK7zNGZja0hWoDKV4/tRtEXUi2nazCEbGH/RYCILxQsRp0OR0De6rgfOpEUSZuPdhWD7o4GKGshGyFjUHy0lLPBnNqU3a0s/F9TdGtKBmso3IbtS3EmkmX02Ax8aNJuONawuQ+Ybp1OuC8ZX2VsexNWvGDny5Pf5bPuhG7Tm8453C6iqmIO/UN/usv8QgyNkaJgf/ScqvZ1oSOxaRJGHvK9bQT6+x2Z7o3uWBf0NB7Gk0CcxIubJe0Mb4I4+YUqxkyYsMZCem9+T1Bqb1KvnePonA1jWpGhQ2EAJFgtLLZL5XmI/EfYKhXVfYHxp9uIwwt1Jfm69n50L8CXHg1ejJOsJfkDkq0lz5CdqOvQC8Dg3Qzz2sHeVBJ/yGSQTsAX1fv9kbhpKv7HMIpb+a3PdqpiNkkn26V6SarUgS+83bt7O/8G4xtvIiLiZw71i3eobUj8fDsQHjPzN675MdgholOWpM2Ku2+rpJ6edYFXoj9EvxWM8wndYRxHCVkjXASiJ3adbIw2V2JTBgv/RCumAN+uPfv3z5l78/Pf35X09/AtWABeZJGeJHpORJVD0MYJB4UDwoemTd6wcnYOI71k/kxOJNI4c0VnGnKWmu0pJbw0ySm+ajpLomTpzwDS7sfnNcZ3Q/iRUuVd77Z4SkLGdxZAU/H7wJpBtyxLbxlx+gKDeEAtGCD0EazEzg619yx2hFdjNSAUW8HkqdtTjTarYC2KYYNye2Ka5ugixZ2WMHfKk5SkD6TXsnJvR+yr/aiDixgzKl/ASTqvtGJXitxa11qg67Pwi2tZOnNRG+yVqB8E3WiBi4bZw3Bi0L3pcDcxC03Cd7Wu16EFu0vHcdnkbM6g6jpgn513xK+k1FOuqcF6uZEGjcdrdoR3VRmH/M8H7q3DJ+Gd99Bi6XwQlNnUTwB5l3cpjz7VXyrzRFsd5z4DbSHpA89aE6+6GoV+2Hg1PEgLJYR+Dxe4D5WPrkqdqwwk9oH5tBiYd+WtgedTRc2R72bBTeksKchE/JobbMzOu60+7Zfxl+wrmR46MV3cef3e1DsHJt7ttkt5CnIxNtF2OMgQa+TtC8RrEDRq9LDFd7AhWALLIxwELzSpuJ/x9tEP4bp009ewrVnkAVvWnDTn/FBFH4kNZkrZrm1NHquognsRXBzIWnz/BG75u+o4V9Pm9e8K+HFwVxgPZt/GTRncMu+PxKaY6rG4/GQVIRpE3TMseFnn5Z7xaiTPouso5VvZJE5XPbRstFRA6jNsuoCAzGasFQbROhpPRGQi7QNazczOzGKslW/iuIUoH5RabC0N8n0be8rIU/2exdWoFPgumdkac6SCVv7uAJTErzk6f2FCreiJKmBXYMR69MsxBuspqXgjKNtAFF1lSWG6zdnGXY2uX9qnWKk/kMDDSW0NlAFO4OdY2uro2WLa0kld1U3QvKfCSNxR2LtEHfTQ0a22y2D6iHR3N1oaC1f4bgMEj1PahkQmaP3BGZuC0q2gu6sN94s8aLdKwiqsuSYvenJVqxbDh4H6DzER/Tpz1JfTCgx7u6pmlEEIJx7nBK81xOjVk79OG59BTmfzhA5VjAfsv/RsdeDGivKfRD8D1MbxOvKp0kjmDy4Ri74pejkSigzvk83HoCVeXy3nyQLWhqWhaXIxPJeAzEBWT9VL8Q5Si2DhJHdc30mfhmJ/ME8QtO8hgbil8or0CfgW7wCYT3V/GIdq7AL5u1X+KaniWj3Caf76Wt0vuphOUlua5SjX7kDzYE7+cXfDKECticJK9de0Cfwre3b8Ib/1THtcZb0WSJrsRWDiuYj5d5sYi2fadToqQjkTM23yvLjWC+MXvy1Pwh16EuHKkp1AsPp9m47TXA67BLVmSIGsMHi79zdAy9GU+BrQmCKKCWU2R+jzGVvR+ePn2hgub6S3h7/SZfdUH37K9kH+ju83wZ8/ZtrcggmrC/cUHQrFx4tcprdsp2iVMVGYAiwU4c7vhzo/bjoxBfMI+YvxFAfr3qDkpQokmnPa4If1LxTMrYvbh4rUOYCreBqiuy0WuiY1WkRs2mpV13WQVS5OXpn0nPGz2BauBFUDce/EQq0tHIYXyhCxQRueNA1IPCSBT2wonPFKCtBYMs0HNHNqQCnA8b2WoXtSKftFlp+VmQD2s7Q/sZe6ORCmg5XibB5hh+9CDv4R/b3kLuikfNcDoq3vQWQvaAr/NaiE0zr4v6ho6+kdPfVJmc5v9F7laDmO9ahUpbBsP+r8DZSGXW5FKwDRDYBsloWZHWJS0cS5eED0K5KSpSui62/m8hHaSPhUnea7Co0z3AzdpfV1roXqzCoa+aieZpTUX58UjLmyjGs7AGEbmxtBs4LglpALfnZWHhFjL3uB2FxBdtL5e6nzY3PgW9TbLp3cF5rDTewpzGsLaxWURXNmfx06GsY8EvNI51GQ7MkhSZG3ZwUTRxZJz44kjhHesCxU5K5tjbN/k6MBRznhIxtIjlPBcoIF6aF1voaIyINuWWPUOGK2LX4WmKdQVjyznN26DXWHCxZFdXrWWg+Y5v0DC7ltKYWwvEOhtPRU5PBGX/4iReVPgoZ+OT5qvbOGtFFKhk+3G44y/Msc+wmesPoS526jx4mgiQMMLB6c0PTwNcpIuMIHOa98WD4brqASrWCshvh6j4USk+wX16QSm3YRHpRTYKNEiVwgPtgzIDvYSuJDuwSdQjvQ3nEaQnOPP4U2JE59qIfAeWGGBf673Nb4JOJhkXwWQy74RRvNkYH2akBrl4rO5gsD9EhMB0xv8OzFMgziLrFbbr5UaMS4Mv+Yyo/Guss+/jFi901t6+84mz1s8rJVogN4fJBoiyCugvNqj1DNC6vnrU4QQcJa2yStKIlLVtmawP5onImK+w0fGqunsGCc1U47oI8D9FVSKyZLO+jUvdOnl6SbrgOjUzD+reSba0jRTiEBXrA7Y18lF/xFLXHWjynJI2eOXg+yGBdWl6jmHtzR9m411VlfaTHrssa3Rm9FK0Mpsu/KpQQTrau5kdROSDdAwJZl5vXQZdF5BQX5lmJ+K47DNAiZEi5ADqq3APn3OoQhqFyGjMUzALBNTpFO3qjsLJdHTagp5RVcJEJHlPiAdSdlhq4BtfQrWSdDrcoVIJ+I2sRtYbT62rYGx9aBcusr0DOy4fwZElS7mlYkvja9cizk/kXMfk6gbyB1kcluwMlX4hxTVNu0l75PYTxC7ZnAA+8uB0BZW8mqlvB/TQdAFXfwIVAkI4eQIVAU+hwsKQuJJaRZ4sHgTdh3jIMCoH+EZBG8BMzE9vHjKpsl+ivgWOsxXpe+tGhNpxo49DJ1NrjXNn6M2H+DDDM8bsgxy6xQ4dMNpbYY5gty2+d2IeAx8kkEy8RPHmjPLv7/4dabhpkHfBEbhLg6B0o7usy5pOjCg3c6W/tw2HqN7PKyVaGhcmIElHmyeIDeiSJss0I6qKdKc6FcAkXknBbNUH0ZX1nYUWsTy2Ww0GTZcbpKJobJbC7L4bmfEVLdNJ0wpkS474lYA8l2H81I8lJ7HVW5gh8l+RZQR2ek1PMWnUOnbwy4K2kDVeCAFNtgJk4MmXyWkdIYPIMTpEtRjgOWaB8zZu2pZfN8AdJdHyKE+RP1ZzTiXTUNoDJdWjtfAMMzqGIkEAZLGALL8G0BD0fTS+NpRPGeUGnRwYV2o5ke8qoi/OV/C2sBe7+x1llIBJkX/gWiLzh0rwr7H5jmQWxiqmL0BLxsVwoMBCyNFL3/b+kD3NF6/rUEauNIpOp0xJ0Fxz2PLs43UBn5JECTPOmVb3BlMFiGnBAbvydZ0WY46PjEzbw/KIJZ3RNLn50kah12UFtoJbGCAS3s+EYfKNwhBLjQY42u8nxrVNskzb3HsrlKgqb5fg7D7ywxHk5VAnSxnH+0bl+geoivopVPy4lInvajD4wu061MqsqlZTzJGxkNsGKpqsYQUrXI7B7zMC4jfCdnCn3SlT6/33gJUZuOoI94ydOnQjdYdDdw1cYz02mtGElr6n9d+XIb4ZkBuzb/qjEvJR/hL2Y+xAtizMvsnEDlEZmvTmk36OrM1Cv6mq6bq5MtHuYEFREcoh05ExLVgZgv2YUOUL99iSKOdAL5K21zhCkir5a2CFuuiZ+f/HbRBVbsi09K6utKn3EuJT4mNkd6wjG8HoUI7jCmafxE7clWPtHwSZfa2BtY9IOBdMK4/BSC6R1oPpCok9TsMu4Xq4aOi/QGOuSu0ATzOCO/eaB9ULuJyCY0iqzBM5PKVA7oDm7seh7/vEmpet9jn2WPxEa90nlhTc66MfZbUFP/rUA9oLz3rxHOtnipwtaIbASTLRvtEErEfWc0zNpjokMzlPx26SvZ1WsMTmqHpXMMtnReZNcY90Do75QAb/1vn9k+pDMF2boYPq4epYXvcpcZtv60mGq/6IVMsUvyj5+g0/JvWN0v/fh9f3byjlg1XI/duLxLYY2pe3A24QX5wmBlK/QVN+xz0B924WOrTkPvj+IpJV8soZv26LFGdaa0Zzb8NlerN+RUabQ7IBU965ChXbfe+5advqRmxP/72tZ0hsp8R76xBcZCvNbC91UbubwBnu4My61tac2Xa6MCxgndMCLuy+imyEW4ymSAajx+I3JyK2QePXZn24OdS+Li82is+PD0+0Tj4jjUCVWDPx4oeaLrZZhbxmqEpfZ3tUvwkk8BMdhK4tv1AH+rf23iS0NUn2IuqOXNksB+fDoqm8bH5QK45TuFzShkmfjoxoMEgD/3kEi/z0rvxwgl3cK2hZUjOH0WrHbC+4o9HQ2IjxoMvIV/Ths5q0ES6qwY81GVqVVI9Cu+KiqHtmtAtKWTk8Vfn4VeGVqm/q3FJY9sRByk5MKwhcKoYKGyuKkeL59t7+kNQMQrTTDQVkGCsu1HRtYFUCDx4/7VMMWqBNfQ+THp5KWaCKDpbQuKZds5KMaBCQiFOhYpiBCCgNJ9UxUagqhWRDPGZbuTblWIdZlMUc6G/ribyiZRg7jyVizFTR9jZcNs4IVmbexG2RpLj89FcxHPsyhW/vr8IjTCamQIv9yo9IOVQAkUZQrl1WEhBolnlhkPZW/PQMmz3wD97atfbt7Rvdz/DHQUh0/Agt9Xl7DfP+djD1VCUTv8IHiHUabPxXkI51p31Pj0ZRUztR3PZ02J606FT8rwD3p+Lr3O6gGhXWzb0MWxfczkFOG177Llt83R/GXM4HdPXwOtkLQlf8kBT05u8cxg+4qZ1Ge9ZrA3I9v4jsnA8Li10L+dUFC86zR9ZCdoLWT/ZhymKJP2FFp1VadwLz42V0wxD84PDaYTL0Bj72UA0oqqBLA58NbF3ndhq6odphIG63zDWYqjlTBV+BZbyDGv1aa3j+mB+RqkAyYzF5xuL3oj8o9YjvQ5VKyMzBjZKqvg0z+qT77CGOtorJbAzkuYAEKsXCPNg9mS/EVbnNiPvALBjls2Dih9fAjdndJcx7ZrZ4vCNLFXnpD0+e4s0dWih580gbMto/DpRZWAgT2EXLNoAzeAv00YyX7WM7RbmeWaJXGPY5gkL7TBwkqt3KodO9r3UmZ6avyN7VoNjV0jbeKKNzW/QHKQHTyksx0V0NhNe2VfbjKWtQ2+PG89urrCfgozGzZD9sOPrYJdCmsgElGu7HIGUdG3oAt+eExj28yQyzNiv9uZE09OaZvlq2RPJWmLiByVnLuy79zMOsLv+U1F1ZaAcSudWXEcEXcbNlnwh55cNTqqR0cPmbYWlufGKs7EXm+IkMtGKKS831gbCDz3bhlVw9jlCTfQP/tAe1g1WgHMRydFNgbcC60B4A1W9kNbiKi2YXr3VMRfqJptTtMfGDS3FwXNZk2ScxXR0lkbrhtqDlLLDHrG5+Xkc6oB5zkdcMCVyjE3b1enPTJ1BhL9mYv9JN/3+jhVI27cDT0zvrgy6sEL4n1X/5izuWdBWPYQZGV7NHOWHmqAI/Y0rlr99kUyQbJWnICyIXcJYQlZuOVofyBKpEEbL5Ev6cXHCSwweoVbc1Ggc5TRBs1xC3GjfBpkFyJGa+DoaMNiRoJuvIxjWVy7QSHheO5oXdV7Eyu/Z7hdJtdzi+aIDmZTa+GI19RV76J3+Jm0VsFF+eKbzgB/q4qcDEx9qV6iJl2VoIwBS2/gG2NvFr7ENpXtO4vRb4q2DzpnJSL3tO0pl1hxVsxSvKipwUlM55byq1nI6jVrHk4sXanze1iJXXUm2nVYKs7ABq2XpE+qkeZH8rd9/QjzdLtu7VjQ87N/wZsdYGuzStK9SUx1DS9pKgfwpNvq89IjZQzmXJ6JAdGlZzR8tjWVCb2XmdxmxpTkuBfb9pCu1Tt9BChjB7bNbBqr3rIG38xtQ2bG4TpWuy0aS3vU6Z/5KI64ohKwPazWyTVdSF7agVfZRHy6rqLhmnkfHLRd0FyFTJmeqliPxiu1F5B6mUYS7rCc80M2jsP9PP2msb26uKX0qhzW9uihfmZdrqaHBz6kXhzCdQRQKhbdRENs0A3tfWGs442nUAYDVIBbEZFYAX5LbrK/3L4U9kNEDbhPkxUSR2gVn+ZGjnPIB1pxyutZDysS1KxVXMVdz2NLT3iebZ8D+70TeID3KC19oyCwgheQj9UJwPldGmAcba9GRfoAlpPsF1Vk76vpLu8kABzUVcc5gW2YNj2MPKBhCyl9tJIeKKvPwUbZDdrnFylqBpjLPybkUw0RhVhmCN2/JTUPvXkMUK71apDFfR4Vqg8dTUMmpz1ohrB7dTvziyprgf1WvHqsDtulJDiBipao1ZBZHPRDmk6wBFhcJJp58iZMLCwKlm/bD5eh9PoAKsiSwsj/xdqPZ9qKI1xH2jtIg9G8xtmCFr421j6kMOM+zZELfcQ/2QIx/ATjPuwxLxE2fZTXG55foRvozmbTzmvjH1pqs6+zGwvDRweAJVNopY5HWDSJW+1htMh1SX/R5Q3VQ2NLOPfqRsM2yIgr1m2yjm/CK3QecSnEu60aUbOIKppE56RdU20Y5jOq6TwZ5+N6LB9LySokW8saDZocl1Icq2Osd8ao+mrD/kDVCdxi1ADGsIbkJLkAVFQwOZj6iiBHcXGgxLY33SQbX23sbjgnQODLDSNErda5CgookMpNcAhlJUwoUwmZZki2h9dKfP2nCaCrJ3vFShm0+cIVyT4CSiY46R5MVnC1AE+/FHhfE1X/xVX3oN1k+FBAn24c0k2WfLlbnwM8DetLG4xooR9tn1rjFQRYrt9ZPpq+LyDKK5EOefJcs1olTGp975wJIPK5GzN2OB29siWz8AO0iVNx9VLm076LKNwx3XcQMWnwRX9KVmk7Z2DhXwGQZp94ZnH2aHp7h2SEDagpShOUdh/QBkvnJBiu0D1HHfbWBA46BCQEQklL0rIxdEC43HXOQQoEevAycUI0UQM5M3DjLaWdlF8mxDNmAEi7ecTes7VX6hQrTPVW11iHjf6cpuFnA7TtfG3mvNNsg2dzixbEnAEsHnG/TCG0teM1Ag9Q7ToV/wFkDb066bFkQ+1sYGwdf0PWgFz1G3Qi6U7GUZYEtuj8Jj2CSF9Vvsqw1wYLOFtsUFam/iCG3v45OyppLS3JjAI6tsWyvwm86BrK4VatZ/C3v6voU5rRq6ornGK4eoGYwD+M2CQFaf+PUmVKspQNM4YJJUuJEMffywSFDoj9DXe5eEvgHS2nop0DZ9U0GkqYH5UPC9mTc6Dy7jiHQsz9rAnMvutTHR9sB4TnkvC3Y5jg7NSMSWHuXFH3ROqHOYb0gZF/XhF5axZ6tiK40PxxRLb+V9HKqpWa9cFRIl/A1sQO13w5l3FUDNrfGCjgj1qmaHIIAk9vjUpTA/lFgyW765pWcK0+kqug2vnvtwqNPvHQcHVLvhbd9j2Ls3AMOrON8JEMezeS/njAQVmc8g8Ydy+q/qcbKKfz085Cb+afga8wNUpXk2QFYOUeUxfDkFljofxKM+wDBiEmeHqPWCdj+z3G8mVvW/yE6/H7DPSdLjq2AX8XFjeMFtvPJKXG6ngGO0/KN8VLeJqzrLMdiU57UCGYrY1GZvxJYGbAG0i8Qi+F1yxF23hI4W+VqL/DK/KOwcqxT3wJbc+SZXjLr+Zz2kV8wNoVX81NvkS7qjDa5hD8MltL2vuV746ygvTs5oQQtbcE5TX8zqWqFm/VcBGlt0ilacYkVN21KXYe8h6pxajXLISQsO06K8smN/p3o0QStvaQkt4XovExS6BuQtRLR59LWExlXfLJRoiFBvSYtxUIbllucnx/MQUcrRFxRjCO3bKqn2/oykfoiVNoylRj2iXx0kcQqO8l6fjgpdzckXMJLm4+bHQzG8Agy3mP4+gSV6zxZFRgK252gT0uxObd8t3fI1G1Hacv3sIboFItrsPrQ1TdakGfnAlm88vuUWsrOFPb51FuCb/EkNeCvSMlAFkOkSua6uk191GK34U+xq/PsF1jFby/bBnCc4UesPoUrWhxgMbX4EyGjSRnlbpvcBm+/V4WgE8hT4EJXg7RiSrr7SIFYrPuAj/Aj8QhF+SEp/rY7SXIY2p2HFKaVN2ew3vTiDRWSF1scg+ZTdTpxr9TOwMp3vFkvm1EaHTX+//viRorV+s9+PrMcdzImJHeONG74DER8hlF8hpdvzdEFo9dqnn11bymY06y88sjesyhtkCZZEkUZT17rjKbENG1CJKl38Oy6l8BZqbg1JqbdU30OeiqGAg71ZsHaEM3cATin11W1kfpxi0q79btE5tkd29bDgGrBNs3+vKxahJrwj8MFS7bM1pKw/PM1RmvXtJ1U91tgtgohBsBB4LdaAPB+4akAeISQ9WKIcrJIpm2CI6U0IKYVmHndRWETFiGG+YnEOq5u1OYiDcz6FiycJOUi3w9Na9inX5snrCl610xYnqnk/mCi10zw/BWCOENLvKTSTWXwmbmHzTR6ydnYN2Sb6faimu5sHCQT7pCulWvu0+bOga7pBLofIB/n3bA2uJee10AzTJva2/1kQLsdy0M4peZ1eqmWnjFf+NDf5ksQUeD5kAXUI1JaDlBu6ubGM+xs80lITFksEeF1AuZ+lmNJslr5Zhy//+b/rj0hdwwYzAZifbShfKf2NHAaxCPL0GD8+Sp7EbaKQJe2p1uHiAqV1/pFXgvurAlneADM72fhyE/ShxmE9VJiAe1ZC8DFhJAJ4k00w2cpkMmyMpp5QbLSqwY3HPXbROgy1XWAWpjS/yo2FpIrNrFU76EA7HqVNa9WbIwpw2MCNFpbdSa80PyhI1q018GEdx9g32wrcC8JELu86tX5oN0iEfuLfFqkNRSZMe1wQXp6fH55enh6eKbw843ulR1YSK9g6EwdspqZdzMvaKXHsU9LKw/rwi1Zq5GMREWg5SD/RBBd+Sqm+jNg+yINavyCWi4j1chR5E8ZJ0XEsEFM5Tbf4rimXseqif2lFKdfP4ogx35lEhZKmImnvKIlCh1KaKWXHwNrJf4dV2t43jP8I9TvPgvI053Z/Q3/NLsCBC4ObSDu/1hdHdHhJUpfB5tpgZjGKeMqXXxUrbNQUxfsMZivhrbsmSvREx3MuE6DmU+WmwyKVWZOMyxyTHk2VZaeiEWI3b0uJKHXXxhsaugIfBaD1At0e8g2WQG6oAIkpWBUwVJtGX68tto+F/0qQ0gjQttDB++FHpNRriiNTH7wu/oiUslUqDNAFNS+LosW+hFS+CtYZMe4hJL30ofAJ34I5HeFXYOJucS/sJAWb3DNsHLo1mcQu9wGCs3SJPuMTJ04mw0rdmcj4KGwNNsnt2sNvnqtd2nvK6A2HcYhE7GSyBDRF0QfkkIfKeA1AHjXY5+qDVwTWj/T2+U6x3K+b/lzKwa6BDUtBWngMkEzkZ+FdVtZDkiIfDxcYX+hArezK4xzUjliRtsyJtutwqi6XQoTZLZKZMBnmav1ZBOa/X8srYZCB7yOtdOGHltM5EREuuQH7Zaow0bdFvFXNZZnBOggRoSUGkbmHechZSmoCsGSjJk9JerE1BPX2QNLT0/9A3T76R6QqyAIjPySFX6vTp1BZY0kXIN3mNzAZDFtIK5hzRSeD8XYP6j5khxG3wdiGC9a9CsJc6nFz+1wRhw38MxnhnjH1xPuBugOeQsWi/w1Pon7DBQB5WrgG7mIbur2OaK3tBsfJJLALY9VEM6l1E1pohwuf8UG6w8L6mfQKmNfeEraZsmuCj1+4Bt3lN7nNnq7aiwtJefeZc05w5PB0C4/m8QnJg2I69m86L4P5aAEEQECN+W3vo6XomP8e61Wwv/+kR1MVszM+bR1sYuGVXvBb9PJ79NZSbFpsZ+gKfInI3MEPDtKN71G0q/iJtC+dE26wM2SqaQnpM+hGHFyrNM5woQlvDtuTZG9otYenZyLdU3w00g2SIJVXTwnmmlzPhnOcxTdbBwMav7GsvPGODN6CXrHTOeCDGE3belRKPi8+vwY/K8yr5X5JztbKaoG43PcFTNaaW+D4/jXrKPr5tYRfGyQmKKi92x92HBjpuk+gtoiCN/zwFKosMgjvZABLa2ArxzKDpPk1HYhSCPK2APsNKqFstihNzZFH4ANoFKAMf6WZwhTa54F2ou0AL46IR1O1ivJkwQTZ5FEs9D4Zjc1UACmVTLVp4uSWcYzmvF03jHeIOB61vOdJv3vjuNo8iriTxQr2zbYC94owkctmnag2svrHUPuJX9qeNxwFO2xmtoAafLF8pi0inkRlvShP64LUtVYT3eLaZ8jKGNSFN4DyL0WakC6Sadc3ZDuamq1bAlJRNrrqpboJtlKTA4y5h9KTejTVlPcBSqqGdK5F1EwoU05LiFwrIooRJZPb+rN/mg6P+jQG0k27FNrGERScaVJ6UaojkfTMygixtJOyle0kONUl+tImXjrlawcI0+upaHbkWs1PonJ3sw55lSajbT01sK0Bb5z0kD7tWVmVnZKNldEOo/KI0sbnS8qrL4yqVtQ7VuOxmfeboW3cyDdVRUpj3Yx1RQPD1y7NhN59tYCiUlU3ijnn4d0kIW5NObxJQEyQjWulI1VU6sdPoPad+JqkoUPo1z2BSs1tLtZPoCqtlpx01khi2z+KWJKuEGiAZjIMqiGg/Uk+pcqvu97Msqat7Iewg+8EYpsJUjsvYKFf7RKSKfux0sH3GFa2KsNOOH0FJNnFKluKt5A5nSKdM0AQypIc8w0r3jiX0vJgjrUitDRDVYcBe0bbb9YWsPaTdqVKUvAFewIVZbLsyPx/pD1uNWNZbwwBjSLOEsLFz9SXfSlltB2X8Ys2CBKcARGbpFQ9JAs9hA/7G4lUxueIA90CuZOea60BbsLkElwioI37fsD7MSzg7t4rEwUpHzHzc4Ym23VOcvR6r+7ngkU/bIXV+RX2Cr6Fp1hLMR0drLeZgmLYhZdQmo/y9KmspWjy9IYn3v+Zwkc+gWrCJpCnUC1ASAR7CjVonebrkgy+RinKhbqA19cM+fpxGt63hN/Ahd0/ADODJtpM/KZgfZDu3V6tfHch7x4h7t3AGT6jzARbsjBFsMZhk4ivH8GTqHYhaNc+gV5wknVwiDDFrJddpGZk9OyzhubrWVsLik2CbAVwnMpbBi7lVzzxaIql+gkK25LqoTRnTU7ERFyHXLbr8XXcSM4lPrlzfQhc3IMD6dtO33lluExffxLVpS2bul1zkbDn8FSAQgpTFdrKUWOl1YVjaN1oTmlce4EEGgN7qGRtcdtiYUAZY8fjR23w6YE28OY9Bl3PbV0PQahS2lNjmF9Ym632H4a3+sog82VhXrI9ONG9dhgUR4gU2pDGAdg3SxMs8L0VpkvOxYquQhhl92TFX69vNNthAJbaZYLWZS9Axlf2QLheJLVqqKmVdimzEzPGFw6dTWmdfgQqiDS9ImdUrq8YIMm0V+FrwKThJ1GL8AVd0YkOdAPk1j4R1xyc03DUCpdZz9bDmorkUi+astPKu3S/ZN6kZWOYG7XLZsyyPfGPucr3zLLnYtNolGH9ABXcLFwCFSgDLgwlaKEztNEddO5sigIKUD50cbIDMuaYt4KJLVwvNW4L0FOarfcEnM11jmvM0s914emx7XPX8Ix7BUazDYaYHmG0vHpfU/6oEWK/OzAk60suhLUL+zRe9ylgT21rX1wDC9QirQ4LOkVy7SEqPzWwNFIRJqhEEXbDwDcPHLeABZJRr9Y8IVz5AAXIjjJ/4tW7aAKRlx1FIZAOQwQaeCPLWMHIsxcB5Sqb7EAll8KdKqv8HCheqqm9btvBfHE8VuV81hJxTCS9f5TKGNihg4HXBa2TKDYYpSNQPqobYda+rsvXptIqrx7Xeg0lkOaAdBN6oDCtGNRQifwnddso/TTlgmEdbwNt6CnAr2Rzj6baFtEIXd1T8EyrnBFocfEE2Qe/uEjE8WRy9FWm23xebmrVmGhDjBvAuO+RxNo27ZPu6WVij5u0aOl5PmMkaNcx5n+JDEvo5RlLeB0IP9vr6B9fu72ygRkl+PbV7TRHKuYEe9uzgrzZ9RxhTMX82VoUS0VDnW+0iroeymA9z5ehfG36hZ8N5/gZ+1EF8W7yMo4zkPdpKsG9uF91MY4ZCLglpOmX2yaDHZTyE/tEXnraq33OBq9SFrF2gNryHstyIlomE8N1VaWgV1kppzoU0024nQbjkcm4B3n/oODgphmlec0RwNG3tqGb29QDuAbNj8C2F5w1VueN+fkYjeaKdwE2p0bz12lcYoR2qO7AoKwv5OINmm7UKPC7392FNkGrw0ynpK49REUb+9iSYbAMEVQ+EzOK63SHnQN01NG2aR/9pxya1hgeogI1uQPY+c2lXePEKEexZMuATHBsNhDxnzSRdPmzUqCk7gdl/DXlBUclbVed0SpErIKPqSkDW6lcH6Ui73SqV3XIWEFMn4WZ9KXOdR8gSthjXOslSOSdN3nPIZ2PknjrVp8Ak7kirgVwKQ6SMB2munR0APNNyZcmGJvZ2I19+lwEPrZezcRS1GbAjzwB2zJPW9RE7wjRIFvG2agP1am599oA7ds+IGiBUXGokB6e3gy9XGNJz0XNR3NT5maYej7fTOAEe1nvbc9rnftDOS7amuXs1xYcLfeK+MUw6q0/y/7oF35/OHfcR/d2mBXxILXsyRNg4mxfIm+DybZoHa2e7RwXYB2RN6FFfaTYRvrGjNUhY/Ut1g5Qs55XQ1G23ICjDGnErTFEuGURc1s22Kvwhd6n7K6yqC7peyZOmQG/I/RjPveCywb0cO89rnnQjc/0nDmtm0+Km4AXedieQjxElYA8AjedQp594MQQ2RmcfQQvq7OlPO2nscE/ykeRP33RIDuO5KdeuU+GQrNDUgaWUpx1uD1kTFpLXVu22sZ+fVInKvmNUGcEK454VajtdptQOmCPtYYde4NElrU3DhSJSasx+ijstnGDJRWOKbjihrM2vE5YQJ5LMU8llDKB5bEe8prIU1pbxIaGhjev5fond+W2zmsdCxuDQMoDRncEjkwYwqD4Jmh1WEI2/+qyuUpHeH4Ejsk56+V1l5hg0Nf3GIn14+9T3BKRayvBkkQ7lvot+LIfzGNv8Bp4DVDYJ36KXQnttSNTomlSYUnpBUx4zNgbohpR5x6oy+sjH9gIe0x/w7yqPRsmz1juco2XMfyFX9gDO0TtrvEZsEZZ+BRYFXTULp/bajF+la/YkO9Nxj0y9hlmSjbtxKxf/hf9EanBQfYYJtfefhPYUxlyAX2lgBgK4QemkIeRjCFiCf3NTCkY+RTK7UJtjicGlLzZgw2KWOtqtIOztgAaTeevL8QBhVw2GvgRuh+RCledfZQOwk5ITPxVqHDt5gDwd1CcZjfQhMzmWbs59op9OSLH8Qi1NaXXMYlremO+S4jdR+IkLD56mxC9w2VR/61UsnnKr4R+AbgNdg4Ta0J9eGP4/PDw8vT88Pzy9PDyTCW0LsjSEEcBGvbrW3ZBzt7x9BJN8AUJCX4R6xkpX6tLg9SsLCfJyDGtbXF9eOe1WEIL24xKLOmiqdbxa0GhEuhpsqzRPa/DcFKFpqVMfoAtwGogBTuQJqjnf2lnrb2/xoxAq0VmuxYtbUZjD54jPkEG8AEIo6iy5SKO5Z6hpZ2j1NklE97FiFNiIkOZA6J4pX5j1nJZrogz7EfqyliUzrPxsTr5SDenvKuXcL6lYfmZfa4B4ZurNKs7hunwO+pGVR+VJYrk1SPaoXHar0GZPxwRaLdjfhUJKHwvpPCZZILjB+YkFXQp3Ot1EX5p6wn+8UKvXCf1jjgwTkN82ffG1MZCC9C00CH0635EisB8eO23vPGnuKWnvJme2spsZnJm8Ic0lJ7xEiidtL/UlbhARelEZHjzpJ/GpV9GIENPawsmYwVjt5/cNoIq7G+E/DtPhXnmS9dE4XaQ79jF5qgdTi1Dr/h3n6ztBBu9fsP9cI84JzlFMc8HV0tp1SQLMvVHbVu0fUM/S8YmM7K8PnHw2S+vPl2xN6opyPJJ2kJnXUvN18zOXI7/yk7Sds3nZlL3MBFlH2A64fddeuz3+aNOtxeNkybYZ5WDuAmT4/AfB0uHZe/Y7kd3BtSg2198lD3Nnabue8y3eU+DOKwPto7aXIT6PNfon+9VEfSBI5TZPDRzCV7oHvo3upf+jdIf9SNSuwBt4whbOpYBbX4VlXUUIx5XhorydIX18MaafADDc/BZxC5yHpM48/qLcRWiv3AUvIzQmPCF4JvEsunWi0U6Xr0/2YVnN6zfrPukztlSzPfQmm3RylculIglXfpqHb/WKGWhVpN+EU57XooVmuCMdlGTS2XZN2Ev1tyva/0FLvfFC7FAc+RTgrHGk7OYvWZ1FDc+aOmUb1t4DUP/PLjYD5Ohm42mzeEy9ljoNDPrqPADVQiOgBsAPVAvuiAhGVr1JY6Kon3ITmEyLci2iilrOymp72KW4Yci/Ho7HPWj43LeWsPLYH5/n4en9wCxi9tJ4woTgeMbApxK7DzFzuZTzOTUOEPvG6tCbY9kWXfJOpTEXtH5rbI5gHoZy+U8vN/+vWB7eH/nGBto9ubs7w9iBOwR+H44Hp5a3aKdjh+ggsEik73APrIcpuMyEBeWyPTYguMXaOvOC5dmkA7ZdeiF6zBaYx40cCP7AQo7Ab0b3U2GXTY8qO/vELvMmmCXlWfjuHPIEk/5EJgclSyqi6kkakmrru21YLZuw27U76rjAvH6KoeoOADia4VUK0Q7bOB4+dNgZbtBtG2j6jfCMzKo0yDsrHGoaGByicwSOB/aPuqFBO/M8n4Z707iSS0NSFuQMrSR9qCkwsgGm7PgI8VadQJACFLLX4UqK4cjI7ZCpQHGuBpnoCvoUGjVqcZp9gHi63mNUJGU0MXL5Si0CROaNMwTiL4jmDsD2GTxRqtinCHnqO7JKP4kidQfhpAfBkLg+e7jJILJH+osSJulEP6OA3qMdJG6Mo8p14S9ILE3A702Qco5eEkA5GBZLJEEFdjXo1ngHhojQjH5SbX2aHIErPGyKhBEKT1ExQ2B1IouWuex+grnAGOUMHN5ta50OgUgZyQT7heBTUIh8tgDn98VNqhFJdKmfWHbxPywtLUZWP5KXY9xzQYOd5wguI75ezkgM4ayN5ESiqMNr4yirsmyDVFJXg8Li0sCgi3cCpZASdJqIIkVNkYPoIuUN2dn0jSwQmurfg+UNyKEOXut5T4U42LLF0nkE0S9BpC5QlA7C2nQxj8RptiAMeV1mwtDhSMrm6PMZVlLSh4vFu4djZN+FPab/7a4CzNFvyLvJ6fzw1Ng5t63wpKdbEHLQoakjtSOatrcQ+CdkUxEh+VYNOqItUP+xrjTJ1BlhLN3KS8FbgoAHz9jgdjuZnZjNKirEJneHmdDdQznW3AnPlyAnxOXmnW3p/0ax08HuX0mUCTvslFML3JBba9gtoaVgbblVzaV6yiUjMD+9RFPCOx1uSC5HJ5yyrAiQ9ZGKBRpCsXPh92zXqG2vML12GU6KtoMCc25F6zot1fQbb8bHaIuI20ucl5s1muMyxQ7dT8NN1ZUB9vWyKI1/MV8RkunJglya9Kfkq5UkkxVhDeP5sQ/DtNHvRdgtpDoJGxT22vNFfmO6nCu7pfB/Dy7p7P7+/mt6vko3PbyFR2KJjtHfXJJeHqayKJsptI2tGFv34ftwYEuQ+w27w7mC7RzvyIe+Mc+k/hFvyzJKEdM70dzVtPlf2EBv2z2C6tQXxm6DFWgzu6LreHea9EfrCe/0XPZGnEc4FvxHgkfN3yrwoKWBD88tSJFSwn5csM8udrtRMOWYTK15cuAeJ2IIvuqhT4MqYDy3EQ8/CnIxuLCjfaHAcpbOIZDG6NfqFC8p6Tcqq15sbPas7nbC/i6hYtQZMQ84jUG/xTLkx4oQ17aGB5pMynXgF7HTG2hFEBtrLsfCiktfrcfMUV+nqpEpY22lKSA21HG7O7lligwGoCTt5g3yYgRPKFpzyqKnJIoGu49RIVM7Z9W5CSGZSSDyaMYkaihsvNAxXTpv0nHG2krN5TFjWBAUsQYle+G6pLApFqHCrUkW+R7xnXHmCZSo4gDvRTn3AWd6oKhyazRsIFX217lKDDfJGypxIprkLYxnAFb/+pAL1u2CCgymV4bAX00MKhMExoLqjVS62YPE/heSQZJUuaeXjXuvw9homyQFI0FqzckjmKA/ahYlXk6lUDHHq2r/WfovwpoXZlGSHcCNNkO5pdVf4QGabUm2joL1wbbQI1gfpDdX8aHoxi3EvCgNaJPA4lKc0zc2mhxPCA890bpJP2xiMgnE8rUHxAdwZonZkJVR20n+QxmHviOkWNeUKexXXWPuDiMkZZ9ZySX0V9+iHomRNDy/ascVTC2ItM4CGCQGK4NWR1LKFg0/+W4GaMzcSWhw9C3cwO49D3I+4UpDsR0AE0SUf+pmme8D0HegoKT1rCpm0GfQC2ts4vcVXGI32qnopfZprpgI615UMQvO9eULYcBOiSoI7JlQCAVqtTt5JH4jdG4TNobYEXAzmijFeGGKwVk6uT6OLQbul/Yj+I9725Nt2pm3uvsrmpc7GNRRnVa/a4XXnpoIeSPeXZ8bFGpLzwAb2q1uutGYI5oo6y7Q9RwlfekNi6vvJXlza1sarlCQZkN29sm2FoVnijp+8b5U0hLn64rhbLJ9sYpIt2IUfmUXDFkjBaBkdLRygZthpaR6d7agL8GAbEGwGJDmz+MsRL77BKEXZLN+GK1OPN689gfImQozrmEau4O6bcV24JceogqEF3WVOob7TTFLhT15noekiF08pSXRYLiX2W5lLq1Q1SCKtEfomp8GM1EmdCzdW643m3hYlmBcj03gOyQNFfE2jPneY1MBgxvDEMMFVBs1d8CKr+Nf3ZfmR6e3gTHGI2v6YuYXGeMhsX7P4zYUjAgb2ENVevYbUWmdTYdzDyRxAXkcjRjIGOKN9jx9vj1D1HN51cOUWfI20wcbAuQY7fP1evj7u5HcTNGZ+D6wma+8PMenkZs+3uZbxgJycA0nKeEzD9tBHhybfKHj/Ar8UDrJkj5tcJT3lez9UXCFieLpz5VybFmvNNx0OkPb1JvhQXxTPWDJrgNoo+kfvsTwvT8veirqNW9YGPyoZCJhznFFwx6wcbt2ytiCrTYp4eoeueOp6YKLC3xbEpHcn7218QMM6uVUczJtrwBb3JxwMrEsPppw4o4kI1bRlToMC2KhCz66kFuE5g/heGTZauYdBCqEZBnN4fdqDk0jhEcxXyj6I8bkDrY98vKR4UttFCOS6q1jlqQdp/R3MM2wDamK/ukTNt1iGQr8vU/vrIg3BDbfS8/RA39lwZg7yhdC0WOS01g3c2W2zYV3phZI8AP4J7sokaXvxM10EfMgdJctWrbgTcr2RQV6QU+gZY8O0eg9Zah682MDrqLWjOhNmBdl0js5TNuD/VwXbEAPe36NkNHMRbsFe8ksNiMILvLIglbs34GnKdJGW/1/grlmrPN0Shh1vooeGKMtMlCv7PAPo//DZ7lMCTa4oCgbCDtx1GZf5w7QHILxfdtlC2/Pa4Rp4m2j+0UJ5Ka42aMLsHHCPn7ODzNYbrLNgf2l09dSpC5h3L+GjttLM3wsh9f/pf//r/+ExLv/pz/FVaMVSjrslWD0q8UfyP9EFNw7xDjIFRfksuwQwEYiwvKUhUN1XYjgDyaoB3bWNvLdyW0HcxW27dKVU9lgsWfeZlwjBGPAGXX32QTdMVPaq4EF2YbUbVd7SsDDRDHYG97oPRpR4DhhZZQBa5s6DUzpRJvIvWfs5CQ3p4ll2M28hl/a+915bGfAjXve0a9WxMuwHQ42krlm7C3e84oLWtF5Xzg9Ui34ZR+fnnh/Mvzc71R9DRRMDa2DlrcrblBlL6KL1xAemAbBOUfdyIB7OZRc/Qax0XWYj0bqGCtcNCJnNChPEeSHqMIVmSshcWqjSIuNRto40ScGtbcEgG1ZJKTg1r6D7pw4FqF6pfCbM6vc0yoVOhodYNZMOO7rIOjpVb6ZKlWIT94qpqot9iESVH4ynWaVoGZYgr31mQ9kfEEPSH07huAwMuTsUzSZQ5iRaI0/ps6LlQUWsdQhmdmpwm0W9Z7KtqS3H2ja+hr60iLqnTBj8v4lHQpG68gxUWsLa9EkvIy4R/ll8MASvG6ijpdQyg8PtG6/4hrAFdw2RjFj61VWQuxj5VgMFq8Wlna54JIbn0Q3r9JX9OKe6A9zRXXQTkzbUk6jDfuE/gmKdgSuRpGCbT6+VngFtY4IisbQGWrUMkPHSW2IbAuskTgpaZR5eqqHpHXVtsDMJkbpTbh43IFmeYQhsfZJno2F4WY61pHl1MXs2tCNwfbziDM/t16dWiosvBeC9lX7sRlBs9ZInS3ZN2DEAtauSK6jgRtn9FGGV+f8U/6cxual2ITzhFqomImu4JLG5+ttAa0+1Of8cl0t7W1rCFSIHtWK+OIEOmabPsAHeN8n65BM3ZaF5sUKyyi7ryhksmZ8ah1SMlMaStaebawQvMXbo/EpW2odg1xdDWl6UNOdVu04tTCXMM8jmd5Pq8tQRFYWrGB7pLpfvm3h5en3yj3x79/+fIvf396+vO/+hOoj96l7XpvqEcmk7YYZTK7ko6+SW1sgc1Yvwm7DDxIHclzeVwfySz5tNiri47VZxuyD8I9ekpcmx1lEbgtphuBSeW0XwPyVb5h5QvIw8M3pLlM8j36UZONK8W64d+PsSeUm3yOuGW51a3Bm9AhKfRpK1fkLW2yFIAtu3zci9JkA7aD7IKZ41CkZQg/OzSQPPhZ/jpYWcbSNi5njyWJJ/0LVqQLuIKpbFl4f7t8hMc4JrjtTWxTGJHP64/BHYmyE+NxOapTt4HfgrldtS60aGnSztX4xHebVnluwehYnImkZXbUMUeR0Ujum21riuGrurZx4j5g7D4EOUzB9ezlBQcqEiz9/IJrgTbNsKLKmlluirPvpz4UzWHdMlZcLJLWtBXlblHLgjaHt2otjtJZ6UdtxPdpxs8OFBVvem8fTbhvregB/hJjjwe7YW6uCL8f0WWm14AZe627joSXYabSL/z+8FE+Gm/nMc/a/KX48l/++3/hJ1Dl2z8pJIeOJ24lllAWfGwA4xOosAC0hkS4BCNNwd5xM0kly7FdqE0Hv8lAXaIYatFG3rVDWt7Fk0d+uYjQ2mhhwdcY4CdOQI74lHfKYouIwEvZzG6m7SJwLib67WEXVdR+chRRINZWZAM0RJSx7wequajjft2IVAWWIap7bJDAunf8CCukj25GZ350GAnJ7dlxHjKPMf4zb+plbEua509XVt9sYFHWdp0Ow7hSJBRi1R5+Ngaoo4Cxf3nGRhHvrFGOFl3bONYQrcvhjMRhGS2wdbgqFJQnUDmiuB8NOZwUAWRdgJSIdZUIssmhLxFryejFww45SyfoZ6mAKkMw+SQilJSDimzORT2yp3Kte72uaRwR5DDJJcLY4FVtQ6ESuR+wArM5v94vWg1qeUfSl16emtgiuxGyA/tegoJ2TCXbOp216emUvUxZT6zIepUnUAtsvlVru88hjfEEKqepFcVSbPEM3aTReA2uEiWMVdG8pPZg5sYz9LpuKs+Y2ajIYomydqxgtgfzsQsClHTvB+3Y+EEo9bE1JdISCH9+hSwUmAr5O1YPyIfw/PL88PT84u1mcqc+on7Lvqd/KpLTYl7Mgfo7+dBPw/u3b1LGrwKs4Y98XdKOgWYLsYHSAs1gS5ZLUXoaLY4GiNK0mNW1yNoKY6wPbCMEXo+iQCS5Pi1jehlEX6BXgEvopeK6R9xFFNtJwta67DIokIqgxgchF2BZrGyaKqLfCfxqPoW/IR0bQ6CscyJo9HETwfYm4juc4jyQkFiDdVxRKkHWzZ8w53lAc4CXCpTF1q3EpU9cmaDx8hOoZieJAtSavMeEPyMnrc7wXVG3HM6yzhxzlCPyHbULbeZitj56JqKBBTO1LsZVif8Cox9SQXAjdeElLE+h09y0ELL5W66fCstSOVq3Mm4+geoIvzp8X6hnymEplUzW38s0ARsf5rMBLNHlonctLp8Pa9uNfTjNyplodztf7gM71tU7Q1y9T1rJzX+iH03dfVxZ7CptykHNAtRl5RpCq1DIW3oLttnbwxaw9rZprKCVqc80jPiAFEIMyDTNkwJCVtYhb4QNOf+xHCJE+lSuFq2ua94uRHKLsNb/s2Gu1aIz3hSzteBj5C1ztszlfTi4vt3j8Pyk88Rhh/5TNWVgilv0xzo/F6DptjMWk92Tj4gsODzF9YzfzKTYg5aPkeh9A/VmIuV7EfXJ7WH6MFzHbBeurZm9bjC+Ka44duLvuo9aUlCFaRwq2Q4egEggezv4M+ekZkW0JUBu00GjWpUaK3xPk+0XfkGxMKF02p6LK2xYbH51h6cV9k2iP8hKId08NIdCZh/E17DVXrh0MDIF5L1ME3w8qXpkYwE9I+wwk9+t41QACpxB23MHQKN72sQJJ9jDy0bvyjA2V2JXrJON2gxob2GM3tpr/RyuO72EC+sZiNQupsy+pqEBtgdrm5QduFjgcxDXqHa9mq1d+ejv8IsZMttYWRynZKxMhzbUaIgPaDGsnGIsRXwtoRd5x77XFfX19SYoU0cFoUkGq7INMxCfI6h/O5nKOWtELQg4hya4axucIvNU1bTDC5AIQee1TW8JyGvAn6alOb2gp23+WQ5KqEzWHvCnILkJNNbA5ZK2eobSYXATq1jEzuYp1AHMDzig2BwJBROw2KOQFVZICw+gpRENO4JoWeM9cbG2TZ3HtGqfyEK27TXCyAKYu/ykXWp/Wbd4fmsQSHlMch0HLV+Ayc+cNeG+oTLZnzfYQN4i097KsjpD26YPMocpZSHUrkN0E52lBCi6Xwnqur6epBD+lRw8xCLzqdhnNIGJgbDuehtoCPLEQ9iLo/1GiN5lAeNHKQ7ij49P8p3kOERFwPjatWMVsfm+nuuoRZJMOWTKuIot4xxZx9ZYHCGayZiA18UknA2ez6oHG0kD8eKVZMNwPscH8u0WOYhQhYhZ3TJs71NQ3oReGSPRvPp0zxDaxmxEIRNd9pLgLvx5V0bJ2r+lroZRayn28OH0pjpCGVnDNlmBigdxq6BVx7C1V7L6rXYn47hCnxvXNDNox0Aw3+kC1ct8XQl7sLd9DvmUojxFXpbQjYnE4q7zb55ABXFhMDpEBWL61nCpsquCVtoFxdbKLVh7vxAR2OApgdJmF2I3G9H2zqrCOU50Km4q0vW87OAI3gynm/naCt+hq468Z+ZVK2vF1RHGat8M2DEIxIM35Xy6ogwRcVYuOFvwJso25T4Ryar4Xf5UU7SgMKHB4IudNCqpgvRa6GVZ5QaSLnaTG5+gsA24qWZtsBHng1JkLRDcApoHhAbVpEos4oKu5gjlVQP7DiLkUaRlDaasR5Vp+SVKtH0zX1uBrA71JbvXWTAqPw7TIjEzj0MpFzn5YJTTEqrvwNSkdSldQ5tLoUSLuCU1AlpstzoTwTd2u5hIWuzeSx73k+dBx6g/yU+gMnKMcOL4RqyoGcU91SwDYjZRd6t8qnBD9MNHqz2t821oD5hmaJteQ5Oah2RaGcsPEgMiRbZuXY5LiDbGanGlqdKhuhypPoiIP89blWN0iOprzEReZrGh7sXIxZugCCS+TruiXYenBmG86xB1AN2+OUgqFoVlo9j8HBFkLmjpbsuC4eQhW50Ykd0RaP/jZEb7Jisf1V8Jl9rjs+LG5p6bec8grLa95sAuzjWgmt9j/EGIWqixSONUsF+YKDv0rZELzmuV0kxJW70vaideRXfZctyYF/UOWraLx42RGrxHvS5cb5VYEeeezRmR+0SOPW1/Vhz1qptcs8LwnLj6DIGDFvnOOPlbRfQiu07YBrjyMM34TVZVWYBiqxI780JMwazQyDYVNYzUukq7EeeSbajtELWCFvkNQulWgDIul0RrS4t7XFFBQqGOlORKiuLJDcCwZqzMIYwlEGTztogwsaxPwGwmbnHdqt+HaOYiVw1rU+pRYGERZx6iKgr3iRw7RDRMXG8Htp2xfZhgDG13WK7WU3vPrd9s0jdjFnQ4LtMOTHnUflU3ldy2iNst+Nx004W36cxxaX/CkATGtx53XFJwecElwS8hPuSSKPlbQRjmB7ymnMQnWGsD53CoqPRTbxOnfFEGkcD6DVoebE2uzUqRJkZss73IXQG+gxDlPObINYUZjQVfqexptMohapmDxqnl1+ZHEFlcIiS2xFslncHk3uXcsW3bb5vOJeIOcRWinwTmm6M5fwn2uMUFgzDuGWp2ydIj/jZFwQ6ZF5YJ4Mt/+e//mX9ESiQGAwtAzbCimTGw5lq3d4xbm8m7SvYjUpKWmCi/649KUVB2lBSOnifYF6/bjR6/WgMV0ChwEwry0TilZW20v6C2y8poe28iaB+9S390pKNdUN6hS6AbmUmLC6D6HSU+UTPdgGl7GzsfqEVk7EaoufceCMzpxdrMQG3vvk3W6wjCTJiyPe0QdYHM9sy4PWbetCJv5RWtnSNm9rF+UxtKZSZT0aEIIDfTqBsLVdGi5tgEyo9JPT08c/qFCmWzKKitVdbBnodV1dcuKbQ6X/I4toxAZDPGiOGpks82fflFUqkomeLrFFuZFXldRC1TlbXmWlbNN4Xbp4oaOcdiKxpLuDISV1J7pioVqCy9lGvIxtqLFIV94Z+VGZKiAqWdy9uWZrT7MpsTdjNZtZhcT8u1WQarvlTnEuYQHo+Tm9npj0hVBse+QWPq8v4m+6LYtjxpmsk41rdF2jJVYazXCPUwrct0a8zkrMdFUNprggpa7eJYFVgZRymMdmyDsba9pJZoHKAdMTcwF+Q7Ne2j4sd+RMpa+R5ZZcCfwWghZisE0iYu/9gLZd5pcmVrOd6Mqn9ESiOjSTCeJgPbg+dAkeXtUdLWp0JNugLoAVOz7IbQtHXpSb/z9Lfffnt4ecEPVKDcdJL5/e31vz28frN7H0F666BIqybtV+BjEGB7d99vVDwk40UX8s/R8Aij2EvbI/rrEhoXld5a2JIKAkwPrKwqvHFlw2zyme157iphl72fNg4TiecWES33U6UuxbRyAtN50r+4EQ4i4ftYj0w/r0yQE0UPv4fU2NfEMEksVTgEXjoGyRIUIBTimmdEzf+DeRP0laa3yK+24BJCnyBMGaxDydTUMuVrvzVJVqWIkp+G04gKody6l9m5EnHJt87HZLuZ4CojlcDsusJP2lZ287VS4wm4d2t0ZZ+u+1ZEMXpJ1gqx6j7TfumfH16enilf/YhUQiwt21D7wjHIxvtxIMdFMJI3duir4qr+v2sm/pSYm3dWewX//YUPx8UzYqdbrC1VxxeBuPGTi8uEo7NJ+GlRdvG21r5HTrrX330KQBYTrpXpXhdwM0IV1WjtU+Ul4/3s5iBgp/vcBtndw/yOosatlZpM4rkoH2v9xB2ugmtqucct7gMHjb5XzwU2/fhTwa2c4lQcc4KRpig/0wrXcdGGaiawHvaW69t1JLkU07Mulfn2kt+W49Ole5DkGmRrY3WT36mlBTvZTy55l2Pn5Gv9Z354uoKs/4zmXl8RWvYJIz7IdvJWx9EAfaVJ4MN4q1M2FWUq7sRb5v0EK2124ypEr4irTrgJPorvFbDvILhgtjbbm1Bn4A/yriYCGFo6BgL4aXDWocwKPakJrIlVoOJRqEBt7dfNu7oMQdRtUMPZ27fXxLUWSFKHTSa5g2hHxMI1YRJvSX4LWeaYS3i59X82fPyI9cDsu9EWRZCtS1l+FEIG73Kb/KKDNyIc9L1AApcBSYJWHLlkJJ2d+b2FEHmXUqdV5VpAO055z7206caHZZTbCbOCBAFq7E9QU5B+F6AWbxHaOERddzOr26lkvK3tyBGPducXK1jQckBeyurUEOxEMhIuEu8vAqpKRZtPYTIUWQx9SeLIuIMAAP/0SURBVEBW6TbPUTXP5L1TsJuQbjL3TPEY9sFUdxOUxScgLdxEcQunfqfYY7djdq7QdneSmjBTmcl5n0yh7deCv5cSjtE0bOfnFbDCYUt8QG588EqxJMnn7XZIXsUwLUdtPIFa0cPHoMwjkwO3KrhtsGFCfnT7gjbcLgtqgtmlJEPb3u7lBErceAQ02TtDIvAMGJYyNBXYFJukjMCEEMHI+NONFhRP3FULxmRykKDvYRynQLvVtqsINO2JUfMtuV4VRUPTBWy1ntUHW7o9zegWIoROeaI40tW6EStGX1k4SKrleDWoKEUi6BSD1HGgF9YrhJmek6o7Qj++pl5MHUFP+YYw13QdVsKtsc9CvD64XuuYaXbWISo/gYoFWw5SgRjnimasl8RZlll5evuJ9XrxFnG44zFceng6MUH28ZrPg88j+2e28i/cAS5ecq60ZsWlie/OFtaq2WTQunKIWuDdLJHQSbknqpdDU8HoEBVo294MMzslWGm+k+QSJsMRILW7+fveIsGth2VhI/ZBnrIBkSoz5c2v/xduZQwzt7gPXGbX9e9O3QEba/dj5LfkpPpRkxv5Tm2JOmeqVJLsEQs63EaN8zCS913fIMTkoFDuy6jqCu40w1HXuLGY18XKVuio7wXaZrPhPoWK79quC8LBTOXwtDXaUSNOsHCtrwVfsbDKSZtbTrEeJrvEc39IKnWOG/cVKU6BipKJO1VBkem50u8wbmaYT4pqT/AZsD6g+zUSY8z6nXGI+sf/6//t//wPXyjx4zuyPx6+f/9C4eHh69evlEdABnX0EvS1WgsMyEMZdK2CkuCgZd+9IAn08kSBRaL8j+9vROOd898pDTlR/kYR04HADGRIB8mwvJyj+Dv98Tr1TjFFTEv/GNyGQC8/iN53Jky9iQcXOw8AdRFtvsdXIgQKfM1k+hTE6A0SWjoxvmZ1tIptc58BxBcpHGWEfo2qj1QGfZ7IGaQ6NNDkDzhO1U8HYwMNqyHgruYLohrox9BjlbYga90bsS85hujLFcI6cdY7L4wguHmRBUFb2oa18TwD2ZGayBDxRhJ955DOtQDU84xecQi0WWnXwvpVohRixbq1vEhLmdRHK1ekyBXYZ77iCvDw8KevtJY8Sa8njgMPyv/4+oPWMaHO9KkiruNfaU1DkpdoBbchAXieU/iuMbdFHbGXZVBn4hsF8EAFxaCIasjJa2YIGNT3HzRmRADh6w9qixh8iClfw5Qey4f1hBIaCb8ubCDoBpkcKr6UhEaAXkQidb1UUniERJL2QkqQ7JZlQylQloLt1QRCI4mj8FceDJTqGCKrA2RtvIwMqFEOrkA/9FKoDl4iTVLE4lbOLDAGdy2yj+GU2M47AFWGwd99Gq/LNHb12tEKHSXM6gQ/4NM9O8YP9Y8I9m+Pyygi+0Z7GOAH9kTaTnxe6qmGeX3/Sjd5mLNIn7DUgrQHolcH7JXAC4xiGCitMJltTrehjN9tsXUoDdlaRFlL91p+6yfjpTRojcIy5cYFzK04WctifbGW/oDdmQ4FX4yRVwL0jx3iI7V9wqaL0uj/9S+U/8cXSZOwzIHSY5Q6S9meVmSR8TKYLSSmcvDhErSXMu6HPli/uUzoAbj8PAZ5AY5JUFyL8H2QLDv523e6BmDJweETvk/4+4+/UmtQkoB1v3CvAT7GU+ZZ6WcVupyVkJOi7tQf+iB0nRAKok4If9IY9nhDf6L1/vZK+feHv/7t7eH7X2VfMgO6jQA9o9iztkDxX/UjBZZGVk2L7FAXB70+nqhvw240Y5EGAUQpAWMd2xTZC6Qvv2Jxb5csW7b6TaPAN0X0gvWOIrptljIhzWlYzqRAQLWgpIwfRtcOy99pA4WxRoDfYm4hZl+Hj6AR+m3AxJF5qnNMB97q3MxBJBvxajlZAdq1bYP74AoMk9naKt/5SX/Yd1LeumZkshIAawH+wAe0WE+1F/siCPMQoSwHeS7/CUxgk6gNVI65Cl9HzNc7FCGNIOkv1M73w9wiQktYPpEVZw7SVxwJaYEnCDm1iwCSzLcOVs7BbELr8RPJi+u9ASoYeFjbvlm4RAX03wUINWCI5ZqURa2FWszjgspXUhRKsGm02zLCLTTPEyLE1wkswkbeAgN8Q/ZD0a7hGWJ9DBFiS4wU15i+W/Zs9hTeL5D/zveHmgEoDbJSZBXgTavL0194DB4e/vBvX778+LevX//0b3/AF66/fpMvK5cvmUbQd0D5B5woRtrr2nA+xAVKDB+ynJWNH+iU1g4SkSVVUVOJrdAra85nI5VhhJkIeiHaRa/CdfRLYSbdi6P9NtCSPW7DO0ej6DWexMu96Ia+tYF+qTAbRFvUdikfEh8jfOX7zdFbt5W3yJaORCZ6WOezH/V4TCitWMA/gkEBafTxAwrOqOyuQqtLA4hGga9XIi4H+5EE+wGgooM1AjS27B4s9dlulNrMC9Naxrgmxz4VjbrERZzCtUuVgg0sNzyGIOMIKxJkP+rYz4KIGdW6rnzs9ThsD1OATZ2EGjLZYmn2NPhtMLfgFuITeLfC1uHpFla6R72SYXXgUCBFZMLp2K6ku/7eVMqb2l3YMzJPXevCuXhI76TeaiIo+/amImNppesObbKmrZ/uIGeAT/B92OsrH57i+oU1icuOEDyILf/FeGGpjIennxKzpWlSB/PARhJonUXAvgbByqXptlsSeHTVhvGHngAbd+zbj1i58O8lWZHtIgQGWIdwDYyHp9zgjAujkVD63b68X1YGaGWZyEZ8ZKx1/D1AU/mQPz9ty22kSwoa1H7+zBxzRuy6EM6kndozij3VscVRFXb3sw5Jx8FkOjLHWvTf5yt5s9sRwKci2rwgK/sonGHJHpWGS/ZMGp1opj+8vv7Xh1dcrN/tEFUu3vILrxZwMY/hv2qwNMX8C/kxkAEppgSxKcH+Ytk4RLwVveP60jZjiNHKpiNtNIG1ny1kO5GtOlsIY//hU+MMAYxGRauxh2avuWEcqXI+x5bTGUZcQGrnkzGlvbSyfSAyA7UKLRpvsdn1kQlSl1WjEp0daV3qeNm2Za87RM3Xw8JFUtlmqiti/rQNoPiRv58vQxSSAPYqgh+WUiyBs6XcDlGjzFZndDW6Kg7ycIuMTLOBGdtVkkWGpgeyVmTppkkFrZs1ybDUfrJzt48LuudXE6Dulx6eJm8izGE0a9rxjYc9P5bhfkow/44jG0nxjVsIxS64nQR/iiv9r4PcZHvtWCPa4RY4xC0d1rrQbpQtZs3KwO4GqD/yL3Ovo22LXfWe/oaiwVH0Pau1ukJpC1nNj+H/j5wRDcTl0TaGMXyKUDtPGrRrVw5khWnDMfrrF+695P4L6ddveLCF4ldYRdsu63McNY2cYJTiEv8d40yaLS3JH+UAd5M19uXh+UUC8i8vzw8vVPn0jHVW19q9620ilJGoRuKy5fTmwAqDa7GsNGQb/iVrpHP/yjFvy9e8BknRyRAd7JoLfnwwDD+QjO5BpL4gpgWYRtiC2Hy6yrS6AOzPDpHfVKpUuxtMhGLb6iSaGPpctQ5SOzDX72M4rifFXspd+2rI61oz9yqPL//v/89/+idM+me6IOCigMVfYCTauAEXy9LIy703k217CxEw1CVk6yLbXOhBLrTH9wThcJYtkU8AbDuwIWkXpOxGyUhYG+knktoNQb1RaIXONO0BmpVMmSxGW0nWnBq+YeVqJVpDkPsYgQJTJaFjXOJaQJcYSVj7YIru8NSzkcIYmVUNrXhZ25kpZrSPYsZvD3huXACbxZvQZrXXr82BGmvjeSmMy0zCTBK5OSvjUy0B2qP4arRdMw5Hh2UyHD5/ljEWQjZ/2PQ/0Q0B5V8oT2krF5iFxnSKfUKbpjlnQYoS1t7WQ7upBEQ/eKTo6f0Qabt6TRbYRtW/a0tPmYoepY3BeDDqqhoNu2q+adLLqrYiuBXVLFQuLcxlkUSpCW1qRoy+RBB7dYg2aew6yzmy4kBzyrtBJOX9+sQQMuTWTuew+kGGtcNTaVPLNpFFq+zwlNsWF2QY3+ygFr7NfxgLZ6oyeHNJlHmD9pryhESA+SY+dXQLhCmn6ArWoLbM7R0U7DAZnxls7eDXHNXa08jXri+AtS/9MFaDcYhrlRPXOPAFLYwlU0E61BniesgHO4h5r0978OdnTSsfZZGjHzvfI4Mv+IexML5tDERbILzTPGhtgfXabkVYZpYPslP0jIOJIo/MHxw6vj68vv63h28UV7C5H2QI0misiNnSKEHTz1D1NwKDtgS/TrFupb3YpsztaFuB9uPXGtplN+IYGcx0tkRWchzkM0YkmGlmuIyx9x5MP6DyRxKFpSGHfCEbPeqhKVeRG9o6bvNAsmIpptPy8XtsAt/Lamv6r/ZAagLnxXE/D7cAGUCVaQf6QJ1rMKtU2bI2tRthrsK3Ze3hksm1eBuFIVsDtGk8OK9rwturPQxWvNXGKOc8lqdQ2Ccz+wLHMvg+jyv7x7SsbbIeSBpjnc3Jut/1UcZL4rJfuq0cqyDraUogJhdZcS6kCUG4jriWavN6rBQ16RR795oruGzOfCbstE8znBW8UBplw+lFWlkPj2Vg+2e6N/5nWv/x5s8f//7ly7/8/enpz//Kv8LPC6wSkM01AvIIdlCJWMO7Bn7qlOrsidOHb5RGoP4Uv1MegcuJhizjkSb6WtkoAGolwpoblfY/Dz7nBIqXe0vPtgDlQOoXbo2yWZggdcPZiP5EODoFP83U1e3FwSlY1BwrvGaKvpX8Ai2tDwdlq26IGly84hwmMJk3B31mJsrFes4wkfegKgW7CVzGcf+Tpw0y9juWSKzDvBZXAzYePTuEEcaS9puITJZPiqXr0yeBbrcHEP9Lh665oUZu27VyJ0CphLy+xvacWKGyG0YUH1XgAH1FYzNFfm85NvDlck4Gz4mvcYkHZoDcj0mwA6Dc76VsIsnFmN6zX5PxncLMgRjnLvKGBAUyFAdySAS2G5wT/2gYJ+hosv4k9qyXpyrDEDtp5kyEg7DCt2d03Mw7eypr0zW+UdKjLbtvZyjXi0yXj0YvU/kxx+Qadule7xc+DlcYutE1D+VZ1R9YCPUvOQQVn8JBagl0CY8BbfCHvlzGvaqLP/+BHgVsBPAEaTlclScxOVA73kSEYEl61SCwtQfR5iIsBHahJjm60n0EtpTNAPm3QoCZujb5OnhQJGloODD6sqRji4UmezFTM5qhDSbKLOyF0b57dMolfnSH2CflxmgcGWDAHYReqhDrmvABcDvxmh5hVpwLV2o2FGjJsMljYd1/a3605IAqHzbYdo2KQ21Jv/ZY2MJKG0Uto8rjhXXtHrp7MCRrilNAmxhymLxBbs/SC4JiTGMBTsaIj0G3shwitnv1iE+3zZFYSJnZbNkLsX4AZ6VMt04EvLQTNGopab/RQRSrU5gubbgflBs3oJevlRa2rL15ETubH4YOYxnXgs3hUqyLCW9ccoQJWp8DzFhXNBiJXFGnvBxEJIcx3rDXE9/D2n8XawMh23Q3/SxswK7rCyhvfhBlvvAgIVHKz4o40Av+kV6GdS5gcYO8uFm0G0m6veNQ9au73xkgeFDmDLC+dr0m2krebGZPPvL6RIV2iIo8mvghKg5cKcFlGm4F8GIp40CfDCMt/iM2EP8GZ7KFmImB4iuKQhgTP+6+Ngfa0APcTT+LyyEqRwRuJckKKAvGuhOMpL0fqHQ81yTpaISvRq65AI9H9QMQF2OHKbMSEsABixPeGaLsKiOGJgtXQjF3kGGAP+AFh6JykRyhldwam6vRNpUJ2JOlFPP3n+Ij9xKqOo71yVQcqlZPqoJ+TBs/BMVjSCcoG4p5uxaltRntHhax+QAC2y1uj6OWm/e7h/H4eSHbvQHu0ck+Codt8TMZcaxLqUnaYDk/ANt8d3sJghfppgBNk2Zj7LsDLTjY7aPXsZnYc5UOK3wIH7fHO+qkGl8KmLkxdXvAlqMXYLqmL+G2Yz7DTBKry9qUsvvRxZBJhEOWXRiuXxj7lfHfY5exI55rXeFj0tvTffGjjNn68L6i7h0i3rPgD9rvsefRS9juNfbcQf5EWPhsHE1b9k/1VSQf8XVIXPQotrYQkZVdE7sHfRs1RctJLPpLvmV9iigYmJ1+eWs3Nj1t+ZrrDekO7kFugY/dvg4wNmj5hute8LkfTAfpg3ChTKdMuFviY+SN95kx3eKP//7/8u/+Ab/szz/RTw2/IsM/31+HNwpfPY/J/YUCfvAfAfn3h+8/flBArOErhe8SHjj+ToEoff9rSIOyxF8o/KDyHxRDDrT5+lXaogzuzrSox/cfqAMNyFPAWw8qIm6UQ72Ue0z9OlARTyStQhOjC504rviwkQiYkJbexvfvP1i/QjvSNCg9imTcAn0UIMtBasdjG/plQMeMvWGju8EsUIdK0DxYEx2nIstX+oOvldYyAgRuU5WkGKkVbTVqswX0Q2DRB8hpw8PmPVdoMwZjR56lKQLYbRIqoK2NpgZgWjLajxTwdznm43hLFEnMhuSD32mNo4XIxqUCzWWAVjyOxS5iJrFO9mf1MdR/hZ7C3AaBOpQVR14jsEn/SvKW8APi69rX0A0o7eEHFD9pXuN6jhNNikV7pAJda0RFXvNdU1i2qROvs+xrRJvXQqrll9IdobwiFoeHfDA7ZMI6anKj4hFpagW5vtKFjHvHK5/WR3x/k7X4O9UhxvXkgcog1HdK88iDvoGyEd9NN4YMlDdBlVdbxkKAZyVR1YY614Qv0hQjMO1aqDo3BtrFAHL8BBSPBV2RYQMOsI0VI1/SX6E/pYWACYVQICPduXGFWIdgfeqGba8ePMJuKPFa7xXHsUF9HYajkh/FIvVaeSUgQeTQRKiq5MSjzM+SAthPFTggYU+RScR2pJ0Bp7kc/zAy2lH09o60QeTDp3Z+oB9VRVnBh/uCH/yZ/7HDIqEpLV/RBKjV4e9oNwXqYyi6zIC5GkO0wS54t7IWY3ZKTlBSlIaqpSEH5CWQNbBv1L9Cscj2ZOUTeUGDu4Tu5m0yT4gG9ceckrEkU/spl46r7i0Nxk7spLPAI6HOlJQe88Cem2JQwjrGRCg8UWAy1AvL4NMjldF6jjzof/0L2hBVbk4vXLcKaYv9LCQCf6wXETbWbQyYPRCz7OTAQgsQv2QZ+folulh4hNx8rwLDoB1o/aD58NeHty9/ffjbX2nnb0+D+BREG7MHgLyFGXSOpBD+OYqugtLOlliTRe53oAfKYQe7d5G8IxUFMhSgeeySA4yFebmXRqLIbGuKrCuFsbvv1RCFR3oUZujb4M2nMvahtp5+Dvu6H1unsRaw/1KApXje6N7IEPda4rs4LKQC3CZTLz78R4rqvlAAXf6nfrw+8uCJPxhAg16ZruSRKDwZ9eYs1cnmFs81ThGUT+zaBt7eNAEqQQy+HVdR2Y9QT5CnLEX3r18fH/5C8/Uv/4h1BmXSpoUtpaMgbPoJwPUkDNuJYymHlrAvv6qe8RofxFWgDqEuBXicNmH9YxAukAkyYh8lsrJDcPoL6kk+cP0OFVAOo2sfJGR9a8NtIbJQzINPEpAIfPbCznSpPDYamFs80zxfwhYP0CiU3jCfEChdelIN9vuYAeRK2BFJLdmY6ymH8ZGEVDFBSnugQuvWBu4o+GqLp9otIj/zmYBoiHYkDk0gEQUxfKMNch2xIPPXCiBPbSfro1PkfvGDpU1CEbxTAePkQFvskyQX4VS6xa7Y0iz29PUvlEf6D//25cuPf/v69U//Jk+g4qXmWIE33/wq8XbQJ07tu1IpyMf/v/XhgcKbBWqjPw6FX6MEDdl0WrDNf0FclOV9W7RC23Xsa30bBLUSSO28zQTW8TCBGS4lujIa2DXsxz2O826sjJ0puqiwbO22cMzmnx5rj36dZp3qI8jt+B104NHGNUVoi+RIr1KeENeiUhPb1O2Rq0si+tryJCqe8CiBlbS0NJDYMBtHvcaUAw7BtrkXBqQR4wichOlmOIG2IR7ulOs8YGnLF5R2FBrbASPx+pYnwRkenY22f4gQaV1mS2gcdXmscuvQnwESMAm8GK1IU+VLbB0hh0sK+/4viurD0xJVLD4R4m+n75oKqb4XGiHpHteTOL8EtZetwr/OTYHsjFL39ATyVdkuyzXAPLuk/wxFUT58wtpOytiTfBYcloaBIFa3BDSGOwX7dJ9O2911+3i3qGy3gI0l525hl/3FbRzpKQ3l2tbA108CkkkT8U8L5K+P8oNTMWCPgrgaQqQtfCJADYPsvaCbTEDWl+es6pspt+BXayZZG+A1WmfCbIJAKfMLClibZe/ayAWbsF0WnfbGgMgcH91mJTD9KzssQXos92v8rf1Kl7k7TrhkHecf616C28WMvq5p03LUb53e/WEie1c1dtacSluat/pDPfB6Exk3fkOXQjlqJY4BNGTDaAGI+RDgZBpwoIpFww5U8b2p8l2pVk6R9zVMjLiCSIpgl095jTnjcyG/XQi8Gra3lGKE3CUbg67gQJdLcGN258KEX1XiUyt7OxRflplF2xyOx7sEKfd2W4beMWELb4kcO2hEhOV8DqdPGzy+8xYdecPnlZk9xoL5db+9k1eh7ApSQ9rWPTIeKqcFRfyYp6ErIabgK4HWedw4oczkamJuuIG0yaxfI1SV9Uyvy/lQXT1FMdlDxmbwB7vg3+wDhCTgtDSOmNX12LaBH5wH//ReiT8Y5KuHgHCz4kJJYiijVjiFYcMatTSFr/scv0oebinbI2k3OzyN08DN8dbqHvpbVdvkSigHuDsxVDmpGJunhrbLmnvZxNa+Hla2K+3jvChpjTkaXVdGoE7wB6VRaO6lE3HEAS7htwXTCRCZ/LABjq3XYvdtAGkKqEES185YfRxRlhkybrFvSVdyt6A61xUBeiDPFdqmwqp8PWo5ZkIJj+OcPhYst7lrcNuZxi1K2/h2jcHWs2xdkzLYmg8Rib+Nr42xjC94ZLQX0bIOes4x5zgd86pSNHB9oK+lVecplhUvDYVjAa+JkEmvkQaYoiU/1aurnbfeD5FGDpiRozzZx+Z73Pcb58kl6CeBKOj6alywZYCt/mZ1APa2CWKlpbb4z4TnyJ8HxTW2dKlR7mMSWVP09VKCVwl1C8vVpZ8RKxrYvMswXqbmlP/4f/wP/+4f8AxrfCwYj7Tyx0nw2G8DruOgH0PjVzx4XWrsUVl5/BUodfJ4LBDLSvj+g+hqAOQrAEDT2mi51gP+mL5+QKF8DKLI4nF8hFpJWMn7VyqghvhU2xt/VQDFQlIbuUKKNj/Hno/wy6PCAWiq7PCo+zYmbWJVJgIQ2sDtkJWH7PEnD9qPAaJB4AzWxPljMCQDy8PsFhzeFqhqKlTNGrR1sLLoNu9nsPYz5HSMyxgrtBkDQcmzJNEqg/SEMEZ0CBeqtJm03olsDIu39WE85qXfrM0chRNeCb7RiXUSZAojhY+0fyWflY8MScBHcqWWAQJAJGBhMJagCVpV2xIRSsqA9YUDPhYmveWjVowBI4J/BITkfPoLYrrQUv4f+eOSKjyx42sDfxQEGfnIWgnUDx9Tor9Kbm3O9qIEf+xHd4V2CMB1CAzhVy71IGIQoi6vVkkpBS3PwKX8uZ4ftLaLfcRXEKiYFh18XQv68/pMHRBbPvvDvwFXwwplOesB1RoxfU2v6sQGns10Y+MVjFiOoQ5CHaUvXf9sI6n2SgNJBRtAIrYTf/QMRCjwvgEBbcYY1RV98WJ+UKNaJdRHcQvCeapkU0klqlL44Sn0JWHwSflySTYfpReUWWiBMuKjEfWXj9WbH2IT3PskZgnmAnphT4ADaSHuB2SwI/zuxzvVw96grfI6Cl3faxPAzvcZ+OeProEW6Agfh5MAAWSaesBs4G0L373gr3ny9akE2GMK5h/biC1iSWeeLYAmBTU128vnvFWHshY6iiwWAnzF2gMxbfJahFLQjEG0QToMpgoCMkIp+IpO0x+6V5VSgUlrcjsPjb9+/Uf5KLKXc7MNyPXQIKrR+JHhi54CppnEQLEPvp7r7eEHvu6rGbx/pPZPf8FHgP/y8PUfvz785eUfiQZdFfijwWihNPBH8wNFvO//29+oBF8HZi0KogwGzDfQCCOuYQuRFtIxjOlAhFaMcvikawV1izHr0thXgLKG2Abscl7mewTGADQtuLta9so4j0nlTapm0VbuY7L7L/u4O89rTgn4/hjXF3yM2UxHY/MV7WNDmg8SCjCUGEf+QwYfSUUfWjDwxhjkgPtDGvZhFcs+vs19OI9Y0hXALhbX7F0n+BCacY55IKfMArprXggmnvsqQfwXe0X5Cil8XYjNVUFYz7h3Ay2asFWT4w+5gh/EDzxlHSZ+uhbgI7mQFddMPqsINjGaJl0Nq0Ww1yPIqZvNIStGg2X//kViGm/+JDFD5Od2HGvxB4DtGmLA1/BkDu0HaMAeLapZPEHeP65wiGFblhu2Zj8p+jhQznpKuxQo5/sgpDUElCxJ4BnRJfrhDO3haXceNEQUSkLMxXIB/Evsxzp/EGys2sASZRUIbMtSIH+yxlX9gloyn0qfuFjysIYg7QoGH+FfddJbAfJIkBscC4DFBNvLhSJDvc0bIOlXymRD6m9I3Ayrk+TnxaUmz4b1F87D0txaxrnUTsXk3ard+CindL57BKCNr6YyrKxQ/k56hBeJLHZ4ypGLJ41WeOzF1ALZomMdph3PwbK+rSwnyubqLtPUayS/Ij5RGMeKZW7uLUNcagHvj0GgUO8/xtRnK5WPC9Ma0Yg2vIY9Gxy9yLtz9nqs++029vnyir16eket3Ot51JgECIETtSVhbnytNnYkGw5oOAlRE1mrIs8kPqJxwZ5xvg5EN1XsEUrT1dP1dWU+BB9vnTvDaAqsGsqGM/i27DNvM84te8FlvOXwlFOcl4MfeTNgCSc5GcjkpESee4SbyO81opyijX+lxEl2+oUFmK2nRh/71KVDVQ5PbwV3RI3vB1OJ6oVMIT1m/Y5dVvNO/B2oBXUj3ErPb6cFbQsIOBJSPq4AFxuFCDtElXSJS7vYAyyZ7YB3i5qSjocVXrAvPQYRGmvp8OymFfhuYSNhAq8JvmnyjXG91DQm9e8Fe/UdueVlANUYErigkzaHEXjr5OPvKaKSkX3Yz0aVBKNY4VLn3INquu1nvNVjoHYFWLCzgaI6PK0w/iibfHfURlCuMcTRALuKpXw2mhI4MpFjE3yc3766hQsszsIJkOsrBY02cSH/VTYMmGEUGJIQUZapXoQymsA5PCuVGNfVJQ5f5MtcqUJmgcgg2x/yTZRrMNS2sFwpMbBnP9YaFmS6NmVFnPNgRrewApYhGICAXF2yilaAEIhg+Yg8sd3ccU/qedA0AkmzJQXbJ4N+DDPU9ZD3UhQ97w1sD/5TO0mxAnLr9cIqYsxpaVNQVvm6/Gy4AJuw2xvuAX355hlzeKv/Og+A7cfN1/qxr97CVDfCuqX2gU2zhzi15RHgZVo7Urr7ppUR8iV+CeNhXFeg+NHbA1xV8rTXokR/eCp5QeJIQ4GsbR/akhZeHlmfsUzuxkhCoAhXTJV9gzqVcD0pYO1+OhRbXBvGKXKzUYq257wVeCLDWG7pFfu2nBNg/rSHpwvdLsdMx4PQrdRS2ICZoA1jSIv2L/b0eZcuqOuLbHOAChhl50Cpkm4xrjkP5RC14EkNXwwRoM1nvp9VtWN5C90Et+NU4fC8mcl7TJeFeTSV97Aqv7CEx7UROh9XnRphkVQ+K+wOi3RzJz3G8DwbhFYQBS6kImVr8+w6s4SD3YsovVDxIOVszPU9psxRinYdTa+nd4n7E3Sv/9qK2nkY+Vy25xlC7sYD+s1f/mmaqUdofEe43lRMUd7oWWF8G3u5TEe/T5Zxlqw7ZNjjziwe+TDFeChT3hyjjIudELM6b/PZoHMWatJNNHQ+C3vX9Cte8jZwvcG7WCUiMJpzu+0VfNWvu2fpPpuSJ5rXv3ZC8+KuQaEKiYFu6WPnTaWrwH0gMZ3/aODtPw77yXC+Q/m8nk7wzN8Ft3Txc/BBEh907bHltyA906VKF4veErlt/vg//of/4R/wzQFPT/i1QHzGH8X23XfyfSb43rvv+sUA+G48fI+AZGO+DfieD/kuga8/QEmCYe+3LfD3xFAALfvaAtADHf/uEP2CCXynA74ilUrZ9/XrOhj2nR2xjEHt8G1c/PVSRMe+q4K/mqlt64gabQPfRVN/B2prFeiiiQlt2NeBKxflHylE+zvpTHbWUZIp1LHgSsJJfKGGMdCA77shvl7E9D2hMMYl2HdHpjDbW6igA6SI1SZtGzIuKDdMh1oR248w4weM5LsU8HdHyxx5hMCoZCfctUoim3wWJv14VWzbJ30SY7gr8fdONd9p4ok2GChdCFB78CzAjUmZJ2gi3+WE77ZC7OsZLSjCmUKgh3rMX9SwKEpfvnlJSuVb/UogatyGgU4xTBAkoCDf22W5NWwwUJg9/kJjYd9/yrZQm9QwmqRZOz9tLANb/k4vAqI3WpTf/kqxfodfnHBhK04h8pQ0f7crBf6uTfRpxTIoPUCeJDW/I2gWcvD1hLKhOUOuMWR5fB+qflcZjzfZAc8/oFf21wHyjQKhu2Hi79ZpGilKziSOoUekEoNA+MDf+fts/fuAoCO9qq6wNbs92au00CsC7QnEprLZkK0CfBXlSEsUEj6qucQ1uFezuynXIgLqkLGgtZ6sAI7eUyGOZ0uDfcdoDZE0mGcMqhdp6Tqs64uhnj9iBcxrkPvBexH4NcVMn/wLSXqRfQq+/xSygo7IgjEBcKTE0IMWHLqAF++F+HtTKY6B/Pmd5h3Iiki1fXOgIQsWsNJvP/i7UTHnKnslgDhZSFHm/9u70C+BuiVB2BcZYDuZDxLPIPaXtg700XLpn4U54AFoFQ9yoQNgPyrGdeCLABmojKkzT8Ty/V343lPU4ztGsdYXuQR4ah9XrR64AhF5yTDKdytKiLWFr8aQBtVoy5LBL8nf/wZuNB7BZpDzL/+7vzz8hS5IL/gOVARclx4xBtSTnBhru33TOGL+zmAq/dvf/sa2gP9zWyarjF2WAruGadUOrHRAGwQWghGHCcHs//T0ha6/uMZrHa5D37+QXqJL5VOMOX9eIqmJfGebyTHqo0ZAStzpAxFlbXUWmLRVoKke5zG7RgxErrSXv4oVArX7iu9nRiNuWYD25sv83cH09/0LlWKcqJzHzAPWcapDwHqMvsyggK+977j/QYYCrU9GgJd+gn1VKu69PUYh9Glheiawe/fv5E/MgwzYN1WmBDRHsxbwKV4hnv5CaawHePKU5ibtB7Cf4fWEW7YjFFBcrUMp7hvI6sNWF1twKcUk7BcSlucRhKZYWtJ1EfoSQ9S/mVEDUCLyjtH32osZB9SJNmJzuf7Bb0QHNrgLKt8zL0W3hPm9xQBklDPdSy0UFZr4zRLUUIrMVDwX1F/Y3iiTqsCZ1gAK7G1UwGp7IkOkEoHrqyYVsq9rgKdOtaGOOEE8gElzqiF0IuTaAtsPULZR62Envv4gfXltawLbZRywHtqagJCNglXavb7oK605CeDHjpAmn8BvZMhFRPZX+F0D9Bt8B2r7G4CUlpWSNizYnGOr/kxB/mRgLVfydQAsJnQ3Nech4VYw8Ymqg7XTeNbtrqA3T6eaV+1yMU23bzoyH4JbS5Lx+3BrNM59e1/nq64gMUYpspTEXp70qdDW6xwB/KkOrG8aPIliqRVUGYEV2UeUkiaEvPSzYFX66Y1WSwRt8UQd99GOob9cRyS1he7j9QN4O0OTnUE+KKY0jN2Jd5ZF31uj5pvJ4b7Nc4UC9gAarEggCW0+1WhWl8KIZpjVuWwt4tidN44Gk6j99FWNuhK7rlxcyIfQO6zzsZSuZ+13Zsm+bYapoA1i2z39juGyJytz7Hl4J2vrT31+wOmScXQZyD5mo+rwNMLKKWSqj0ZRvvKkxBHW5xwPUHlN7Eb8R6w1xIj9mnycn3RLXFq6iYa+DlE7pG1KzJaL+wC0aAxAedYX6h9QoHTZ1/cD3HsDi/KvzO+VNupjWybHvOM5p/aqPy3QGNHatOUA8WMXR4DPs741cxM76X1VRBuwfJzH4SlJyXPyWQpJAZY7drgl1Gl5TEK+xUi6W9t1Brs/kTnfSGyC3pHA2Zp8HGcptkBHfdXvBzfgLjXwLUHmYft0KhQyWh+ElXXzmljiv89e5Zra94sjZvsrlPrta4PuI/zeCJtwYsTMEPO2HWUaM/OR4L2AbctRzxmyPn5hyrTbAXzzHSPQuZDkdbBoOF8a9hha264tKw1aY13deLWUpuYedQET8xZjvVe2z40FL5oavR8Zt9/IkDMDNxdLNJ01r66Vt3COFCbhTNIZTMtxf978MuRKle4R9BqgGY0TNENmm1q84oZDgtQ5iG17aNGJgPo2AG1DzXeHp6GhSLQNa1cfogqlnv46UutNTDqpYqxpY2hbx7dOQ4rHWq79MdCLpqW19ZBYc6iUhMYFK7L2vS6H8JWRM6wcqnnrieCubgI/2DSD7YKsV9htRXje1jPjQeUsSyYQiqi5N22wfeAKWGcQWmm/gHpIBET6kvlVQ+Q890bv+ihrJRnH0npwijXVgrVNMSqvwA4jSbXVtWDrKVIS5fKZ+5I3k0QDh1WUWqEl/q8B/a1BaRiTFZbMVWFPh5xrN1UDSR5vEqqM70jyGoXmWntjul//O8GRpWLaR9eMdnAoDxPxuNAfv4bxmX7lila1cwA+zn5OtJkd7q0pwT8spuxtVq6OZgbr6zQosTrbxQ4iUzk8pRgHpwjSCK/bmJgIWKTSwedI68QsOr0gDBSe8dwQ9yDmVP2N6/aiZYLOBL4VXAV9o+cigNjZlhZ6GVU3n/nsVIGyULhr7RGVSa91SIfVRLzioMvc2aPU+djUb7ReV+UrNiqDmLW22mp/hXWd+eClt9Mf//1/+Hf/gMdZ8fj9nyjgUdWvX/ExNKQp4BH97/L4qzxBzs/C6rOyeAwWj8nrc7DggSdfUcwvKMeD6CBA/+iGYg3I7wncD5/NJ3r2YUqG6mUfPcIjunhSGrG2cNgj1CBlj+++68fk5OP79P+Oj2sKrY5ABVBZBx4Zrz/Cz1EF1pOR0NZR5zEg8Mf2ORWBRiiVx5rZXCtQ2vlyoobxkMgGxCYVrMBkKwEPyw9RN03o1g3EGlkohs64TSToAGp7EKW4NipvnynVCJN5kUOr8hZbWqE+cfLYD3IipHx6JVDPpUiEwB837os58Mc2NA3gI+ojYN20dUEWFhWQCtuPsEgs+kUtafWs/i7DvD/2ARBLQvx6ghjko0FVwMcSlDZ/LJiTtFbzOkCXNHxEC2v/X+Tyxk2on+iNNSwbV4LaDhcgvgbR2vr2DXalNRsFWGSVxgOtswKiS+QwTtqdY4Sv3qaAP2KDj+Hyx+1C4NVE5dJrkXxcH33kbw/QHjYyfvx5diHG/PzrBGLoxXXoEksIjbyw71jaC4I3egA22DbQnhgDJYC+kkRKAsaaXqpQvpZHfMdiKkFnEtgklrz5DQDZa0RtSnsGmDTwkqTOarMq49t9xDMg+wg/9hea6FDmnGkoAVsLthvBDk9xs4kSpmZNbQ4RW//4MjegMkp/J7+SfQo1pkZqbdqLUZ5p2FWa5iblMUNZFKqEz+LjzD/oRl9ooQQxmMn4CRGAbob56xiohCoQ7KPhNbQ9Dk6Z31b7EcKY22YLAfqLYM4Kcw46Xw7QEFklYC0UdgjJ0HO7FlaW1bWQNXI/sD5aXxzU8BoH+1LAeoq9o7WxMAXJio+1/oDMEFsDfwQZH0eDb6KN+lPUzNdRBbXSFOo05s08/PevFOqJktlLPJHAFwaxE/wc809rqP0Df3SfD2ko/IUcHL6NtcfAH5tm+YjOI5VTn+9Y56Hrm9KiNpAPH79DaxCWGVkjmhDpuKSb5Oa1li+wlnltDdTb+inBABvxQRXusYjU2zvoybrAOnHMLSlwghAIKEBCkGlqEG1wPRb6lDOSd4leOGjOluAb2w3Ata2D3Z8CiHsTaj0qZM9kH383iDTIf3/4QhHGhkvQ1tfXBGhGATZnkpSVtvSit9BMC0RRQEl4LmD7VYkl3SHqWU9dBoplnyQ0UcByaDA9IuT6RqQp4usYrRPsp7jeUB/xWUp0aGjZBALQHV2yQG0kSmThslLetoBeXyALJjCvGdRD9bX5w/sXso2xQxhBVqgzELkYVdPFQg1WA8VImMDI4mL/AWjXcr50B9lZ3sTnPhZsQH2tgTxLToLzfCThUdYGARRDQFt6ZWU5m4CpFlAbaVY62PlTRH8/Sm10rOXu6zrwNx5auSOuMK5lCaB1RO2yCRuGGDpgvIXyWCctpwgpWw/5Y/sKWwvtTTGsR/iKAXyEH/fE9Uf4uc1gudDF0mIZTATAYsXKxewM2L3DEhoZl6HKDMxyv+j13WWuZewxzIlGPDqcv3DfuHBc93Zf88i+1X0vB9lMN8skdY3RkLWiFXvO2sSHMfCkH568kMPTcJHIrhe3uobsQHlqpMfF/jAx4soYRNzGN4NUrYC8R7hTTPzqPXkU1cc8MWpRs9cX338K+JOnAUvWCfz8wQjr2BKg+q4NgXdpyJugdVQhe/hi/DTqqPwAZs564zVg+gDKBwGHpxGbT5uOsNR+zQA7Od8GQfR+vhTHz3x/iImicxusWKiXxJaKMlRIlKdP6wcbV3jMcGn/3xPEodoRi3mfjxTtnpsKuCnfV1MCB5LwYy5rGV8dOUP2TxXGZBIZRwImdhg1HYDtcQQt67i47yB5bCS3cJSq+WHQ5aPhtjw4Tr8T2A+d78Yvsx5GMd3EiJOp6HutSaM/awyUj/DTlbq+CJAAnqU0y4OlTf4MfIP8Lh9vaIFWpeU2li8ccS0Z61mDH8XdaowPZiAQVuneEK3ta+Tl17sfgYFiyHAFI0LNFR8Z4MLuG4BjxnAFmAIxnIlr0s5wIY+j3TPP5DImKLVvtLhx8BKJLb0O6xXDhajGp/Y13ohzsDRiPD1QgjTUMMGsetYdlxJ+By+ojHMBD1Qkq20DqfCAC9nwD9esUdC/wzC5OTIFLFAWQUp3IFisMZzVhBa7sSIL2mRhHUFKcSwJV0Yw+T5MOvWHp2IN1mZqlFbfx+nh6QzoZT2Es8xXwKZpyw7lXEQvvelFcKZLlfZXOEmH2cf22zr+fj7l2bKTujGtLaTjmha2UGnM/yxsArLWwXRY0oUXtpFziP/shR2WcdoOT5XP/PAUZTEcwaahHUe5FB/cB1wf5Aoha7n9FRSa1VRmv0dUjh2G3LlhCIAp2oYSDZB02AG5dmnGQWVMaj+9GtJf3eoA0OlSGVZgfG7Fr4EtCwxJtO7BMYnGXtaIiPHrx3ADxIZpOhPwpcTymnYWWl6iHEplz0gaT69vk/FiIpJcwZH1okcYCBbtDJp7AcYTuwxg5pLgDnk/YN/khIbPjCvaFy64dz1Yhtn+s43BdeUVyjTnbOq1oUQ16MJonrC6/sgBKlEzgrg/LBdYEAFJBP3SaC6LobC8JZzbWWxTi94Yk3k8v45OKm87LAH3YNCPxmRAPwozf7i1r9yAX+qFusDFOk9b3e5d8D2jNzRviKnYl3QcHFBmeePqpztz2OHAuz9V1doV9o4jcWdQ0VIJVafd0i+a+Ahmstynla9ojAneJ7vasv9Zg91Tzm4uV0jW1/htu4xabPW85MDzFGyrdhzzjdIh4CDuWogHp9XhKcE8dHx4uohB08u1Gs+hSyBvWhahWf2KlWZwsxJBCsGzWS938RPHTtkNzLmAvmdRAQnoRbqTwnzN9HE/zlFwaf9b4YpyHnbV8Vpp85LfCNYxs7LZ9jHVktYY+Y5RCsTy8JJzWE9DYczyhPx8y3eNsdtnhLcnvN0S5KhEWqd11PRXxS+hDmPmmcW/p859CMdnxIpdszafYzxugae3sS26ceF3vaTUlk+8mRkxGssv/+n/9R//Ca6DX9V7esYC/sLp55eXh5dnSVf3BUSJFylsct5epcDJx9Xbvqg11sfUDEmrwYUhtrRDD9l8IEa9tggGUVt5X96o4B86wZYotEaObED2TTrQtwst5/m1RuESUp5sZNAr2kyKgdk2UdPMdJ9BNDPehVZPp7rgrWBncwdYp323LTQfp4hgtYrf0VHYB/d1YEHoktVUrpSj97OZ5xmi7to+8knHhDAQKTbfEDdM4cYTQ0dLVmLoOuLQeZbxyw9ae6XQqrbWlvQDNAKXtaFQtxv+xTNOAq3V2ucZm2YEuhY845rwgjw3YRQfa3XE9UBTr28Pr7wA07+ud+/fSr0g2hSvkgJysUv9DKP15HHQv4xe3s9Q9dekb770QIpzFRvJJEWEpM4Q2wSjzSVchNLbQ6uTsSroNehL1vh5P/XFDPwDGx3U/onjZNPTD09dqCJd7aM9CvsiR/r0qTaM0hbaSNC80AOz8pQhv1IsgXP+xgMh+hm9CgvlYIzQj8Ir9av2GiEd0R4OZm1WUMm5iYxHkEPHMT5508pZoa07qMMMM/57bRbbtz7A0LSVSDbURwSxfD1ywEek7PGZVjBKI7zQHv+R1nbZ31M9+W/bE0cRNfrJJde+2l8Nxpd5VtTR1mIK4EQ2sP7o9kjz6Onl8eGF7kGe+Z4EgfhXn4msfwgCdPD6SnTeX4UeP9FJxd/oejRCVTNulqKyWZVJoLSNhZqHIAk5POMky17WhFaowqjQMFhB6eOplsxdYk3IdMtV+Wvvq0tY7JaZnX1cK+TgkWDlA7px/DDM0Asxr9uvr7yGo0Da4YUIjWRMbVKD7287fxI05wWkg8jOvLE+6LXN5rXIY1gbtyUEUjKnBZEbkHKkRpAZZxe4dmANs7kkatNLqyhg1+2mLuVxdZimH8M9Qz/2YWwsyux6N1D5+bWGzQeXfkON4v4ZNUNNhFuqDTM71W+8U1r+FbHOkJVtofAtS8BM2VmdYmHNyaCrY4p2JzK6n+uQNJOiusJzWBM8KeusqeNj5IYimWjP9Nvzb7Qn+e3hzw9//Pvbl3/5+9PTn/+Vn0BFR15shA4TlL5YraFQCOQ4fBODRZWIVnXc3lZ45K+PvVzMJmYaTnhG4Yb7eEznqeKgH18JYruryHR0WMyGB11yd7eO32jXc0Mc1N1wFQ0WxjM2aZvPuk+nMOo0yHoXy873XKN43Xm6QZ3XbGyI8wBgXYcJGJGcF86A64GkuDm9YHMiG9iMhDAo5SV1DTtlF+LCp69rkV/ItUwPQeoWyYTzoqTO0LYxo56BalIgPQobWGgSsbP5VeGHpwkq82xin1Y57XpVjUNtczKH1ZmPSLQXcx7XxIRvcqGZypnU2Zq2Em4Nv2HDoWFzeGrrpf3Bx6R96jyCSZVUThswbmuFwC1hDHXf9YIh1w6TP87bsU4gifvR3UM7JjnEchdtOGsvhzwSoj+MsKLfsnyfHu2aPl7jpzjYDYbmGavjZWNp5SPUw0vrETku1iQ5TKeAUh5oHewb3Ubw/MEfvzGIIw3hn/vcWL9DSHmsweRMRXraL+cFovzUmPn0PSN1iya+xqCvW0uYz0W4goB3jPZAdT9Kfx+HMCD2AJQt/f3h6RzlO1AJbZ+S5+XU/5AXxXDTLHlBEfYyrNDZz8vUyUyDMgv3gnLBQkIzfFGTi5xhdl2VS2COWd1xiGBG93z6FyLYbQ9it4MkjgMMr8Z0m3A9hrcf2dm8zMq5rFLLZMUyuRUSDA5Ve95FUusxoLiOoEe1ge2GrYyHbeTXz4JBrBA0vbg7ZYpWsZX1iX1FhtImAHQglxGzMEAv+qSxIj/kLIj1hf42XYP39yh+93dubLdFapRzEUdiBt4A438UpAUHaceFDI1CokesmjSrcKmd9LLogO/3/q8FEKpRBCquoG1XPTzg/EphxYphudixVZr8Spv5x+2rp08pbrtEhLrZIWGjimJGOEf29CkOEcrhV4bIR9NhDOPTpxXQVIMfMjRhD2b2AZjHRptV2LpsjlLbqLYViqfmi9B2W83L/v0zgGxkBqA4062UWSrXrZqjDbxq1AblWpc1cRkyAQ1N/9qdrKP4wsqcmbtj0n9G8heW4GOncQe1sc1xzHC7bvJNOQr6ZZJdXHoAtsaDC4UTv2ql8Mhhc8TnisexwNIAKG5RPQhlEzm3yMp6FPvF89Ox1HOqqLVwXVzJrkehh0p4lZRa4M7EXMKFU8qX54Hu4h+1h8R8u0+9vi8l2GT6GQd2ETyAqp/dIPig9gitU/gB6vubjOz4pltcQ1KS5idRkdO4BNCasV1BQxMrexWo2NILMGkqqSgzVPeDUTZJQT8/PGXlxQRcsg1rG4OhTcf8MUDm4S3Qx2PNZTqIVjdGZGgCtOEwtjvXY2i5OxlZTGYKtgm14Kjsc6HMzcJY8WGUEmt58dpislNcngYIQcsy3Wwj72KzkehGVKJNZE2srDKrQ0qyWc9PW2nv7lZ4IgtErwPdYE7CCkpbC/vgfELXkjRjNzbqjXU6IouKd0S4GZpqjkrzF23JKXUc7+uJHqiaVFdwWVOht9FuSvM9jBZWQklmZT5kyLceIyVGFonCt/VCi3/cyHMUNyysrhTTnoz6yP5sjlyq7X6G9vC0PQTaPhBSXsEMw51DEKu9SbkEdkiahRWstG0PT2vUNjrkj9oHUda9lm5g31sjEbQzI27eqSyzrqxiDRE0pNCSnt0maBfm7ek2rwkuQzrApMC4Dccu9O8x6hQhHfP+hoYOCyXJnxlm90PzZgM6bIyp6QHlXx2iIsGyaWU6/UFZ5qSvfZvM1qGcC0iW7LDe5oivZSaDVjTNr4tGhAyoi/Uj8Wy1W2k74tiW5q3OwC2NvAP2ZJ7hTsVcQrj8HVHD50HTOfoE7Qj8rwX2qyi9ng8tYMj8Mw/sBsICVsaw0TdsFFYsUT2BagBNzBfciDD9hJIssrTc890LuYnmC0bpG2L22H6oGqh4cxQrZfaSWR/m/o3wQWN3bbhat7fo3WI6CW5sp70Tcqn9ZTrY4/7OKjmpyfbHOdYVHB4obEA27W8kZuSlZQn7do/EjaT5EspmQWK7jmwhk+WeUQ5rE8F36DJfWXtCF6/EZugdMgI4cm6xk8QQF+u0NDfGs/Jy3zP+pElIXgT0P0wj78gk29OXC5XPnjzNMD9ErbG21h02znUxEMvehKhhZRrHJofVG/FJiMPMSC7zasd6/UrXwXju0jPTrUVp05Fe6Q4cku1KcBkkMT88/YWLsbL0bEH9jPde9I+1z5a/+TI4mE9nPYVKe1VjP5u5do2QN+eRLk53c//bya9vrprWaozhpr61op8Ea478qXB4pPeYoJrCyvEufe2jx/U2tnA3lqiG3rBOfoOqwh+YilLiQ1OfHBbLMlRyoCxBFlt8Ib0strLAPsnBKwKyDuvXA/32hhlE3pp7h4bGmCRqNhiegMLBUi3f9zAPrS4LM4zbgnY1zxlb9GaI9ld+PdsB3wYg1Q0nRjkLO+CymBRL0kxwQIa7x6U2uQCjKZz6A8HK2zrzOw6tLvv0ky+c1hBwbOQzJQgqq0Qqmy58WHMlSFENk6IEP/SlxT0G8MZaH4MBSS5DWl+1kNIiFWApkob/Yp33S5DVMOkktDLOQtZ/b2AyIVT1AdUh6mNT2WQLin147GJIAUI1sbbptPsSep/h73SNgSDP7VLaDdNKtgXTxYJgH42I1Xkr8sPl2e0DVI0NoFFpWOYcEsKfv7uOk1TWDoZ3LxVlDgqGT8eNyg2oT9toBW6+ea2gdL9YCMJYFolKKsLacPDDUynJnmiKGNbpMGKd6w5PU7kHejBQF4L1p1DWzcsCvUgYoamikdaUAlPITKd1ME1nnQmLOUCpcO3oouQwbQhuAeipL6ORAdktsaxN1Vb9x2VBdIFYjC1BToSJmwXyOPU7Su+Qif0JBBI4rRg+LaIvCorufd0UzdKTwm1GL13QOgD8WQ68kBQUi0xa0cHKBvJiHT/jIJWEmK3RvL5xXHhZUqtui7GoU2D1471KC+iwZUbUc6DGuK5T8iNUvydUXjvxn0+BncvCEKtOkfqbehX7mJRcD9XoCbqipM2lMJIxTGfTqDygo7cPzoES3frQ3SAsyEMoT6CGAwHe4BOt8mNSgl5m3VRSbIeoAsSLnrEmZ4eVBf2zzPUVEwxvsq6GSxlO+l9Vl52r4zVl+ST+57i5jy3gqA2n/a5+1Uqxn6v2WNq9jv3eDlEj4gGOARt+Kda6d/slb9RJUVlTe5n8MBNE6J8jouGHmwzrd/4YYNt8NmYU/WZktuQkQ/chNyOAMb45/7EVLxXleP8VX4ltJF38P8OsUvsn864UFW326DXjKrOMj2J4r2Y3yRUqpWbUFNXh6Q1xkN2lPpZiYRJn65GVJG7gwFhp4iIICyLyYQvOmYg6WLrWS64/uGYhrYWwwsTWh3A2vV/4WFxxO8g+SX+yj0KgMjhot2eQMrmxRyMpPQMrs78/PKVVSG86P2752Mm4TPoEH6bEL3w4xn5hNbunm/narOMV15Wj2K3nTwTX3e+Hx9ZYXS2+/Mf/x3/8JyR400aLp/0C4Mvzbw/PL/9M6d8o/cJldohXE5cLBBxKLhIQ7lWDpSMaoVOaGaSFyWAbUL9h57QY5tsr5GCpvKFxNb9naJrlRpb6M4nYZoodMwS0KTJetSAFciEzXXP67U2QU0pJxsK636CDom17HK28BrWEQJNipQGqKpsEIwTbraiSst3icQOksotu8hp+V1p1YLuOzBjo+Y0a0PCRb9g9gDFJh4s2krGDaZjIFJl09Nrx0/4jwQBdQzaBucn8pH30W/nGwgPQbuWpU7BpaIXBLkvIisy17WxKtkuMXAeoNTV4oYC5az9kI9cGTnK5s6cE1lte297fH15fXx/eKLzz4anUWTshIPSi/6VrhDMoqNaMD4LJ7d8xSZHfbEA35OVFoYlY5LCSVNkObVFPr0fbx8djwoCngfvGO/HRTBgnTmXj1iGX2nsu0Oi/zzPMMpdTkE3h96pQ5HEzpMjbmJ8iliFX5pRxeZDwfvhEjmV6hiJXKRd+mNtSVsaqh88Z5+cSlP7M294IKXSBEe3Vj+YDoNsDZUUWQz+GBF1bnnwNawYzdHELBzo9xapDUm9oa3JbbGHLnlbW2rTYDXEvpa9zPcl9IFvBT54fnznm8PJMZqf1/UX29WZzkULkzNjK4Yqs6YDrRnGru/km8zP9NJK2xR/lOiH9tdvD8zNkfWQZn39Tuf1iFeeM0sIr0fj2KrTg90J/5KOAMhth1C3BrKnplCEVjdpvSFbBSeyQ9/6wIjysUtrZkp69QVxs3qwnLcbLzTEY42RgparcR6PAykwtmwffKH57+2bTscGGTinKXoznA7HEFRR//G9zy69j+loMGdDrdhU4mzk/q2VJSV7Zp6rcsCNFsgbIelCux9rHB2SC0MfQl/zc6O5FAqJN12C0PtiKxL5IYAvKbH7ZhJQ2Pj3gc5pkHJmioCD/kk4xKh+haOepLlHatLCltb1PrBDWKFu/DJVV1FhjDfwuo0K6BDICr0QFk6V6VYWszmmr/8qrwvtjPXl5+O35N9qP/Pbw54c//v3ty7/8/enpz//qT6DqMsMpzhEjW3QkFMQciItJJMhCbHnA4gGUWM1hGytrXrbotTCNrw7zQJtxPvNyjA5PMzilFZvcEZolhzE9fNql33japfg0tmv9oveTp9kXeGTOfgXdzyM5GceWSZXfOf5HcKbdElrZ/DCU69Rlerb3HnwdAHEKfgHSm39cD4yvs+em5fD0Td+8Qhe0NRrewTsW3fJNOmGnTW6N9PJi4rmYRd5e8n26ZOyOoNgbcQwhCstKtq3RZgcgPb3/xnVwhOP8V6w4buP+7G10ApEz+FwK3bcPTzNAux0aOumeh9z0YPyE5nCuKfYcnuYY67uGhn8gQxbWxIx2qdthQcK+1oYte45h/fL+WOf4j+jHQC8lbAHNNJkCpqrsO0Y5vOzXgiV0gizIr2A7TPiy3PTCD0CQb9SHp9xkgGnlh2HdMveqwV6saGFW2WOdDRx05TWYnOSTFkhN+CUe8MF+yfZT4qsSrJwrhkvxkTW6KIsDRrnPokDzWnL0x4enWo7X4RozKr8WdvCD3Rqgt2jf0+lb/8L1cWv/GePS8Xd3i353dF1xs5xvn4v1nC05E31pVdPUCvZKObFTRUoy7eHpKmaj8YeaExZvWeiRlkVd8zFUSS0gNvKEAS3BGueWTcQxEgFGv1RJyjZEo43RTttMsEWo0c1U5kAv2cVneihqnbfROkCV60gY3Yx2LG/TdwoXbWWV0lkPA5mRLB3LgJhmHNmknIg4HBtYflp0B80MvLka0QjlWfVxmG7JfMvg5a1NJG9iDgM2lJ6Z29XaA3bwb/FV4C5pzrrHR8dtZxdHW2vKwYpeEq08TBy+XiDP/xnRbdvYdh5W5ZCso7LJ3w9ICrGb5XMM7oD2eNE8R5qg2LVMbVjkzLSo0eSNxQBo3dPsMSITD2UkaJnWgTr/cVpznla0+SHQwsJ+tLNQvINgTrKJiYNvwgbeAiAx3+hKSmPLC+Tw1G6K0b7IUR+eHrON+SVHYMVA4o2HxijixhhvyHIZvfg4hjRw+eHpATBPHDCAPyc5loACVEgkumqmKJyjqHV9mA2DLRlRxMZPca7NBxka3AUaEi1iEx4/ji0tfwZLO2tuLElGmydA5A3LnoCGaUDHe2l+1+DrEBO6jTZAYkrHzFUxdhFt/hdOgF0noi8d8CvAPCqGFMk48hvMtt7RAgc/tQNTC9yOYr88DBmsYbaFNZ/lawC1k3XEAmruG639PQ07si1j7bm4HuXPiL3WuBPrZWJsiYZ6biPzGNBpW2Bz98Mhgrl4Pi84o/EOjPTS8mgHWs047IXsBIFCwZbuGApus06NuOgTqBDaNh0CWcClvARFSDqUgzwZis06EjFEtHnChHzJS6ocnoaattMCxsNrxEZEZQhdM1fHSwSHLkJrffgii1iyNXazjR2OyHxjuIj1VMoRRjkzVmrE/RN/Hf0S0OHAEMRD1HLAE3DhsPLNGP8roQG9UozUoNFuqG5GMiFbFXs76ueB/qtGM9gRHmGwA41k2kPUUwFXtMCwsT3io+M+vmEHyFDIGic7tMDmX8+EuM7KcaGLhy92Eaz90Gxj9ox1gtp+SEs+O2CIBwXLCCw3rxdabzq4LqHcH/SOT3wndHtJR7KH8lGTHUhE2YZes9jkCJzWBNISSSUifg3lJwKe0s6+6vB0CUfmyUwb9QfzfYrj4Sg//aYBkHILkq8PTyOML/pK/y24XxI6nyZyOky8jMlhHcpo9liFIs7fm6OYR7UpBS5X0M1sP5zEtWq3gRs6Mm/km/js3muHt2Z+xltCHF9eOwGN7gODcSO4mLEJCgfye7Ouo8RyP3I7jNjBVYfuSp0s/MLJaOcc8svXjhqD4cvLvbBnhiqppp0SOUUbDEiW3H4Mtq4M2c9TAzgdTRJZL8wB798RR3apyptGMEfU8iguGZOfD9vWgK+xv90TMrEPDazuT1oMim8HUcZVCuvKQUUFiV6gVpEHuBDlfHfI2VXYwakg74m5XJa3xLeu6G7/m8ZA+Qi/yolY3gkTpfk+QLXJfSJKirS+o07xdTcEKrDHuBghtjxJMLmAzP17JrgQXVYtMcKob9n0TgSP6Lw2YFnAj0M+rSY6HcZ8tGvsaXsJFsd4gLS3jXk29o1ZZ+4xpZ1B60qT2HjWcQcmZK7ArcbCfCwfcTyIMD52+YibaUHIX6poMs3sXKfexEs6ac7ga8Wo8pTREBrZAcOeTVm2VGZljKE+Cqv3drqSJUuHS7gs6rpOM2yp0GMH3+te2BPcmt8a5IaXUxzscDSG22A22mY7mi38faMhf5VxLPR77PFKsSmnDhzuXkOzLbQ8U20vvEwYVsj44ekZv+B9KVpj7HGFIQoRW8tvNuXuBB/h5+fiFEc4BefacqKX77MQ5L61b10c2Xx7FxamPPTlj+3zOhHDT4hLrnX6ZihwZCh+dqyuuWW/fo8+tnrh0InVOILM5abw01yLzhoP1T91CNQ19rkijFMbA3u1xdKBLVS2hPxBBl4ycfw5zXm5ObQqmCaaBzQxMZi2ZBj2q/yFqSfWYYwpFDmtUMtIGPtuAyvn+AC7GkGZCu+iUwzDtgrq8KaGsOta29rstOe7Txk6UCaBBYYn7g9+eCrix8QaKkVXYJ67Fa4Mk/uJeO3WQTD1kBk9Ne+sSUsbm6v2RlvmO5WhWKtKi7qtIDTcgjYFyyqUqi60yNogFGSlsUyCpRiLh6gxFJhvb/h3aBIPUctfbEL0mUcMM1ib4OvJhc6KeDMgC24OqvKPnHXzBlYzeSorEnqeDmvKgV4oSIQXokgxDlItBmSUxthUQ+urgHL9i6jKKBLOQftkCLi1i4jEXF5B3UbkqZGVGUbl2xD5fM6PwjJMyiIRejOFZVp7+O1DUcl0jiIhEUOBHZwiQDfJx2Bt+iC2sLAPOEjMA9dym4Iit48n5+GkouscQU7IzbL3sFWlxox4TqdGbCNp6LmKTdVOhlkWGPHWlUvCngNNI67OyWtfkm4DlzN28EoAKkbpYmAo26HFsMayCsZ9roN1D+cct4OJGMMCgjf4OHII5atw1vTiw/4psDJgpl1EVrYfRuUcaop0raxXSdTyfasG/hqTaj1HIcAtJdWSnMFZ9ZqVax15GMfUnIP5oOVLuHtg4qeTH8JbKNEuKF28joaArMh/Hb9NtH1W+10PuKWobl02YPcLqxA73RsaJWZDwXWP4g/0IvOSJzESlKd9HmLOEUrVnWN7XCq9DKSb9JQaeeJUs9rYz+dC2VmoV1aBsfD4BL6jIfQnUB1wAFaYOGIhZ8Yr3G0A2MM0iRi//vmMTAiL2NFUbk5qyLFijh1rRI09q0tEJ1/Im5g79I24z0VpDFliONFh5Kg/H4750ayXfYyf/WHgEk+JzX/h9wd3g2QHZEV6FeC11TYGLXhZa0mo7+E2sMPSUtU38jXOqijGhl+SfftrwizRWoRtJcmCw6Id69jxvxHmfI8aQfvddnhl29KhLZTRhv+XvYeVvWpZG+hVog2AV81vfoBodXPifMNMd8T25rbxgL79oV7NP8eSMo5yj7uvn7Xfc4i6H3tlGkMOq0ucYdch6k5UlHexuaZ9Ayam9irdZ8/FN/uu+OpOHHWHSb/UHVoVrqDKfeK8+XbPWNEya5PdzxZMZkVSJT8kOPC/Dn2jT3GIugko8VMo8ulxX6MwueZdKOjHrXBHOe9UWE1nS5U/ShLZWx0frCJzVLY1GHVbP7N1dPYb2xmcpsYRX/6n//n/9E+StNtQesX/0/PD88vLw8vzbw+/vfzzw8tvv1Hhi7ShlXi8hBd272//jeJXLcKNBRK5IZ+QTxWj8tA0bkpBD5vqV9BFGwoYQtB3u4X5wUXowzmCtdfGPMjY5XsDIApFWmu2FlVyVbeIQJ/P502G2IH0Mt34ICwwiAcELY9SY6m6hdsBCDSX0TJskdKUwqzKrT+gq+9frMObh4G+RwwP3udyl17jGdcCXga7BE+njKTZl9qBaXZWwkn5aVX0QUNNn0JoEluHVgI7oetJUtG6njWMWMftYvCFoSHrT5g2tvO5DZieGRLdDaWKeGgm1c4zcx/ahujSqgIVsSbhoBIxwkv4LINfnPRgg9djKkKMp1NtLfV3IBVljIWO8RBoGb8SrKlBSbGV6T+uFy5PRFVkGadeJSsorYSig20CAvTP8tOdBnQzW0mjyKKkljCRIaPk7Yb9UJLL4KU+DkfQcuxprfLxJ7CaZvXBU0tD9a7cTTL2tHQOo1O3qbsobSpsSa2bjL1F2ZVObX/QF182XvB20sP0MgG8nySKbeB/mgrEC12KaW7iKwZw2Mv0Q51AmI2XMGlbDkXXkd+Qt4WBsCVVF9Mz6hbT3o5fbweX2GxscaYL2ZXHFMnK7jsR9Sa0y6V9fP8Fe3dqy3aihf35GWkp2wbWNE0SbD13/RCbDg095tmMROn3Wvww2Agknp+fH17o/gNyvvwzHsLQSoY5pfTiV6KJXzd//fbfmL6Jg9raR2tZUmh765b12F3XNOT1DbZBOZL0V9sTWop+TdeLUOxyJlqiUeJthrPeMWc+4HZiN8AaxtkK7i/V9UJQ0x9jW/Iekbb3V3e1+c44QFx06vWpEKq7ecf7MZOBPJDXANt7pZLXCMVFkwOKrALiKv1OlwFftGJ9KMQ+1p73pXCY2YUruUCx7X7nsIP4GmTP4NYrYCrqp7GvUyc+bO0Vm5u/ZzJM6mTN2Cl4RCJauSeUCInOYmF+FmgriiTV9VKMyiNqwTyXLZJTNO0npkJLuWbp3RinkSCYarJ4sY0kndhmiFlLZcQsJS2qYp4jrgW3NgxKqsSlNDS3trySPNJe5OU32kf99vDnhz/+/e3Lv/z96enP/+pPoKrLEiwmSm4UCIO01lmcQowjwJOnL5TVMorf2INiG0H+tKjyyaoitJnrbuI1g75FZo7a82cWqOA2K8L0fUUy2xjwAZiidbOYK+mxZuOaRewmMO5QOe8AfuP8u0G6ol4EO4DPbo5WxqCZNtswkgnpbW6fAHuUSGx+GEoqpegy7R6tQ/CbFn5dg61d8esMMl3KvizVtIaSYtr0L5tlLZvaPpF81nwFDcmM3OEnvifX2IyPt077oczKYzrBhO+t4NeA6fhcOnjbyN0pFootMTdWArdFH06O7cwuzWxWdRRa9Uc/c2COgCqmJOadbWatrkWYugFj+itYuxftZTGbmZ5i0/uFr3+ZLmch2CAdqgThnH0Bq1TPQ3XmlfhkgdUhjumImG/rElzoUmn3ji0VuF7wDknb3ATeKWG07tvLz0emb+4G19v7XGrzaf/DxI/NRdiOg+YZqT03cKTPBeBr5Q6cJt6vw9JdyPcIEyTtfez0ZmD3WM5kSOtucd90pv+uWOSKfrswxsxd9yM4NeRgezaPvcmpsLXC99l83laPcbeeLDoZUwSpRO7+I/wGaszK0mKC9QSb1nIjIPVz8LM4FJPl+ZnZRWkrrPXhVq08S4sg2szaNfxDtiTrVNOjR8YudloQu+azwZGq4wVUtmvzP2vpId+9aHlfl5c2sAZdQzliX4YzQ69dPQOO9jsGk/RUrmYHtWf5OL/BUuWtkkvgi9EuYv2iFlGeTDwCCHKGZhnW5CoW3ge0j0FQeJpWrt1pahoPGZOMLJb79iIIcDIMZ9t3ZLG2Xba0eNGIiJbLWoVsIdIdAnnWEho3zXrMG9S1kut001iwybAg2PkygI7QAkkLUhwK5F9bErjRGdhPZzTkgnktEN6ndLRbgai6AImmkaK4ExJxDKm9+j/vjTYC91CGZe3UfMO6lu0ylA2l5BmkhmmDNyD44EYV9TjMqv4GyWoI3kiijSnL6B9k6QoOICh4ku0uRxHE1qpVwEfKn1AaqqWDa66vbun5M2A+WflRhqSBaBCxYAs0GfqJfgedZKbUfO5bhxhaZGUbiKTS7hPhMNV0utEco/mGk2MrIFhqRCKOCXin/BsE8leESbMiUY/zRNy+XtwnMrkXdAlNbL2R9VwtivrhadfRMQv0z8aFZKMmV5Lw9wVeTM2qR3zlXnDCldHcPoYGbRFfy8mG7dPM8TowA2auhV3YvGi3SNqTyWzE91Ir948cOdZpTVotEdlu1I/VGsIB6mQESXM+PMXga1rKm1BB6GEbXgY88kB6wtOx2I6a9I7VCeWg25qNadTwDNmSzOXKS1W6vPIg9hJba5+24lmO2EJsVdKxdBPWOOm0e5Fw7O1p7Y9z3IOWyylcW/tp3miX6pIaz4xt0ApgidNw2eHpLTCXzyzbxlvI2/W83NSn2dx4WCyrYSQfD6Psms8HQrz+l5aWsnhZ96Yh9va8v7fAqDIFWuSHqLY+ETYPUZvqMfKGVlrXIpfIyVhmSEYsdh1h3qLn1ZLs+5cSTy3IsYZ1OiPrCea1wOrhacSKmu2lTlxtx5gG2N6prKGap8jC2RCagbAlG5O2h6hoYKn8EFVWbRyIWgy0TS3P7Yygoys4iIbOFey4F60I0Wdmu0/3DceCMuo48z1tgxNtBFJO7kInznUw262/Aexzf9Qhll8mct594NqYA+0lKgLzz+bMqFlnYs2vqDHj/dE4T7R2Ffos8NVSY2BBl9CkPjylKoqqj+kPD1EvgdI+ExfOyRZXkPD3B16cTx6Ym2LXFfJCFI9rr+l7vxKinbHLM3j3tThv35ZmrWbza6bumoRrrS4B5N+7RgyeQBVhcciIDf/r2zcyAH4Y4dvD2zeEt4dvlEf9FHal5gUby7r87Rj+HuoQfogLNFpnN1ItHq27x9Rpwan3GtiBX11X2AVuCIixLcpO7JM8b41SCgd3YFO9veoY7ftG8ffMNbdnw6TF1FyPunEKQ5a1n/ma1tkFoNz4Q5OFibaAez88nbv7gYk6pRfQkj7AahdsaCViYJhlqZVrAZLp0A9kK36HMS5vp5XNPWILiv4UlRDTCi2ydYWPewKZCqPyEbT9bM1qv4wcWahT+UuVuR/IcIWBDNdTT8Vr7EUQOjNLlNE9aq9M1tpJR+qsaGnD6NJRwn+co/HN7Dst7SlUBqopyHzihBYKMjkrHiZM0q592nUOeeotPoUaA71ASeWNttKrBmQpwfrxXLwiKnsSam1XdL8SAmu2xQGQFTXVY6pZOua1nQrpVdma/po3VmM/s3KJbd9QcqN+cS3YglIjGUQOyGZppT+U7wPh8ko6onyP8RhbGq1ofNA1r4pepFJiOpnfeD5RdqbbrdQ+zqedb+uzAcDaYes3r9xsDAlnjvk+qc7HiirnfNbuFwxnWdPOZywGnLaewew9YLwbnDjHDNfeSxWMbZ7v/QDqExdhEtWGFaVYr2XNttCub3sQ+ADK10rra0EtcNOTMXOxVYv/8X/89//7f/jKSXllUPI7oq9f8PLw8OX7w9fvXyiS7zT4+vUHlQsLqnr48f37ww9q94PSaF6AAo0o/kE0vn/9TgFlMCS4IAi+cmft0IJ4cMTJUv/9x1fKE10QpfK/kVG+kyBvb8SHmgnNAvCnf27/g9pwmc5k9CMVBU/Uz8Sh8EQvNSWgLzFYV5P17QE2o3/Ks53oj2XmQm7CMC4sdyJ/jVCH4UDWaHZhEU6np/CVrsCQh/8QEy/SQuvlbwvWrv0jywsTNpdQ5PFB3kJGHuPFfSLI1pvABGsJrvTbC53IgRW41JzFBj+4FKHI8XW2VdFZjk2TWRG92RxuE6JKY4U5ClcyDggFlGvsC2oO1FFgX+Z0XAQbbTRpJWhegNKvNLWIuvkRlyXAbo8FDkHnUoQNP+Yti2cBzbWOkg3MySnwPA8yhRDXGcpSPowLCjiBF9hd8wTr953XSUp8pTFEew6FBlB6BV3IpghM05RwUWB70LCwF5nfI69l4PP1nfmLVvAbBLULmtB6Cz1MTrs6fdf19E0H4CstdKwF9EZebQBbA364/6h1SNOVGqmvdH1xnhyCDBaUJuzMMfGjEvX10A6By5g9ydzD5hCvQwYIQlmU8x/5Cmg5ITShskcK0IFbchXl2a90gu5B8DlDJq9wL/A2nJCc6fKd52v0GQmolWC+RjlMHCSpnHmgTHUFwszhgHYFdS4C1q0QaPoKx3OeYgsVpAB+0VeKA4bpSZA1CtdaAPuBHjrjSEfM2RIw97k4islp1GN8eY6jHvsP+oP9vr/9eHjXDQTviULgPj/IzmiPfQYC9kKgo3SR5HywY8yzHysdFUaqELCpkYTwURkxb6zcGr+RjEgZ0PbhyxeXk/tqObNHDDo632aBXjj+/kVksDIOLEMTbDmyUI2hFrIQCqYjYDsQjAdasbhcKrrcEr53DNY1G8g4Uo3FKjsAu7egXtCAU6aRAa2zwK1AywJ4gw3FT3+hGajr19evf9FYwjZAxALmEkc6p7DXdsWLLCKM0hcemCfcHhHSJCPmwQ+auFInkGWAVmSa65D76QnyaiWBrzOY7NQfvox5/J3iv33/G21N/spyyc0RtaN+3JxypC0Ka1hRYe9AVdKDkTTvkJnW1zqqZF+g2MYBh15c9gVrFzjANtzaUVwMKWnjAX01gE5cx7CsU1TpA/liQLtjANUY9hGyXoDYIJSE5Z5Gm2P2HzIR31Mxq2ILvu4yJObLsOasZgUrGsRrobWPPLwOLywqvZCoOFCAv/MfKYOxquch5hmCeAvPh1idgZrzfEFjkoz3JNhD+ZyXOcHHGdSWZeNyCcsIhmEaGiDtmtUWoMMJ+xhISk0ZZHWMHK0F6+M2tVJp+U7lPMfaidUC9QhqG6xTvyBWzNyl3nttI2sP2hz22DrK0tJM69RTrzCcmGsCWRki++jLBtkHopWs08WuaCuZ2eFpb8KER6aoLly8NlIoTZK2AWgbw9sP3UfSC2WJjlzHMXx8D8iQGNbgtQZ7SKxnKAYRRUltAR01QAYhH/b3Egt7UP1Kywndr3La2sTD01IGYG00lB0YXp8e/kL7EOxF/vTwh3+j/e2/ff36p38LT6A6RQUttFSEA9M3/nXLVwrfqOzbw7dXSXMZP5mKthJYsJaUL+rkDpSWP99KXAYiA/LCAhcQKc7AYrWyKWZ152Ii4G5cUeAVMU9UBR6hiTFuMj5nYuzjcns/gvQ7OkMyE9ph1RSX2vdEf1jBcXEP9nT9Tlq7AtYkmnvNaXBhhJ88hSpvnsnNslwbGDPB+8/rFhO6PyKWdPmxqb5fXiawawmeCOQrC9Hu/H3i/772ZJhW1ZVgYTcwH4aE9dq11nxrzRP3YGbf82cSILrM3mGeY9xRxldjJEkB/3XasZo8dzBp8NFt//i2RjKnOKVxwcRtBxAa5UlUvCKNhM3fHHHeyD4txPirhJkLtvIkXfYL2YcdYqLXXUHNtmIfsfs6OguYTYZE9lBvsWHvabVUjprYw8U8W0gH+GwZ3r4X6vBL/qgq7QRt/m5hfkGxrCcWCg6rUpO5AfYzZG1JeajONuhIqPbRCJ9lbAFM91beE+XnvQ/ZDOv384uu1fz7zbjnBnMYlf+pLXc5FVcgueRFsY2Zk6+1hHruN9SuIfAv3Cf0enJrrE1vtFpruY2FGZM0KWvtQv+IZt8ra42t4UaLd46FNGJX9yy9exSdgHqyH78v6PHlf/qf/w//JMmKI8EUx6t+FJjT9PdM4emZwouUozWMhz9eyFGOsigptkOUp1XtHV8F8PBKaYpNm8fkd/i9P/ppsgJ6SIV8N9/Dwzc+7JVNVwYvpQRvzjTNNzZ8n6EtTK/pSttJ3MHk4JsmJe0LPL/WgA0BHDYD+U1L23NbjmVkLNwWNSotEmVq2anJYEwidESYntmpw0zdtEtcQWfjefZKm/CayD6TbIZi56J8b7patyrXNiZ6RZZFqVSEVr1IeTZsK3AxG16dqopL+Rky+k678XGGCuoHJWRDtJLSiY+1jDIFmjYZ+zlWxrOW0Q424yad1ynj3cpN+nMRvfgnbaOPqdBiFaOrPIyoK9YSV4TiuGZAdquKHwPytaQUpXBaGzA55boYdFDbtGvfGL1cKxKMqJe+keCqVgLTrYzBKjIuQqOjpLQrb0z5me9xROjb2DjzIcoQ0ia6ocvrUVXZjKGkvSj4OKfwT3Jgzsfrll3znJLpHWjbYVrhV+qYMF4jTZ1Uw+ujwvdmwcj8E40+KSdQ2vVehfSbs9R2hK2GBNPX7MfpTLZAy2qLbo3tKDb/tSKglSZUnQbnkeiu3uKNMJ6prgmqVoWJxjEliLqxnZ4fH15oTw4bITw+Yu+ONMq04QpcBUn43hax7+MlKmNAMScLo9LvlVyRtKOs24eALo9YT19I7peXh+dnkZN3JUxGLCJ+Q69E59s37P/xdWNE0+lz5DCZzkBDusKKTd1/cdhFur7QJEUZzIiHVOweBlczsxcjZTxmCDZVl5ngV8GMIXxQUnCb4iuwAenOXaV/SPq8qeyiYBoMXRfUH0eIFKwn0FPusbc9y00NbVytE4tIcovotfyAq0RAz8iX5wT987xmGpgrtLMinxLy9KoLyOurfRUfaoSK2cv8sYLKlypqZZZnQLoTkYxvhrYViwZ7UErUKsJ+I5qZ3zBsDWNoHxsGrVuT6BMD6y4nVN9kQGVOmU0F2Ufu27k33Z7tRUO7crxZnWZqFzgyqrX+gJdMFx3iH9npXEXv0t9fOhTKod6SSrfcAa3iiP5mQ2dK4CsyF+FX8Lt5RnJCy/G9XlFlBU69YiMZY605CkWe2lVLC4f6S5EfMr88/Pb8G+1Hfnv488Mf//725V/+/vT0538d/wo/k6RARGAMbEoQcPDJNwpcThuXV9mwvL1CQDkQRR2EpCiATccxL/SchiHVZO+Z6axspQ609Pu81MtERgutPAVSXFzzKjDeAxm2kdnAcJjoRZhJFCfFHohfbGCm7jG2vztMvX00UUb4YJtn7O/JDUyWqUwfM4WXgPWfY1/bJWaZM7lnc7+p4vmuZWXuT/obsiZchm2zeDcfavLmhEpNpgXSWzA5y00HYvCkuP1i1J1YcYM1DrEVJJY/Kb9MxhypI4TXI7jyNXkD7OMjRH+yoOJmN6NOSWnaIQ/QHwhEvkKrHAxsAX0l+J4N85YDFS8e2pl+pou9yiEHchYGmMgLGlGf4puUnjyZOZXcbBdNp0iKPhVyi4zt2+k7NMAOy1zRiOSZmhJgKN/5WiM3Pe/f7FNuyAcvoHZcz7GkjRSSnxc64pPpVTCbZxpLdHcw+XiNwZqgT06WcokZNq4SnYKW1k1dJjAzj659tl/tyNM1DmgWBzYlDCcmFXtWhgTa/HkYr95HcEzON3Mgt5TFl+t9PcvdB4p+ksrPAn8mK1Sz6foYsosVK/ZNCGk3ezDlNgAvCvAT3G/hD2sODoY5DoHb/v/Z+3flSJIsTRh0dAlSBGjpBAEQ2yMSydayyzQxDzEvMi+8dCXxLxEgIghgRICe2vN956JH1dTU1MzdEYis+BzH9X5uejE1dYN7Bwcv1sGtw1bEaaiBAApqarEc9jCp0uAAVXkoH2xxZPEWQ7FZYSbWcheCfNSRNInrvBZ6FYVr7saIS2XDzAVesjrPoAo8L5e19cDHog2gL3WmJkIWLC9P2aAtQH5P131wLpn243jLBZzNwg0bfpFi1IhanCwdXFDVfeDsNvrBcEdVDlsCo9FpBF8oFCVR5wNL+0vq/E4BhyTdqOSVMscyZxszHumjdfvA9RUW9fINHBCL/4iz631M9/0YjfWDOtBub6tb+Z6lgOZr/8Z5CAYkB6UebxbtZNXPjFjP4oS2WVKJ+gXaElaU7Ldo9xDVmnkeVq4mq0LkMSKKSxh5mjyMNX9mjPgv26M2FHSKQEjfCzlyfBbrmh/hptBOa7W7CkYCYBrN04gnmbUT0cbWDB5wMtaHD9c5qFa+B9OkRnhY62mEHXQPLmO+eC8o8T1nJXSyakjDrgrSSOewoFWly9S59DyoZQtfBGmAiL8uhoYVkpHVium4fA2oyupdX5yHKZZthQ2XefFGtVWgHQ//taOYwX5C0rIQ4XWIHwpoJmNR/vmx9D2UH6wK3qClQ+g46jCvHtY7AnOdt30SxvUbN+C8u+0rkbldu4vXtVCMykbAGMa9cgu9R5XyqkjHAfLaFlWaysobSFYJRuMFoLaPKcmzqqzuoBAT5OQY5V0dWckzYGywhq5zRIlTHx9i8gciW7xu9S98HGZ7weq11Xd3YjuiwWCOSV5HuIbjZaeTuqZjLcJxru9eNK24zE+8haZVxBKRp4CeDlNToJGm6jSGB6gKWfKzYAsdURTekIgsxF+F8Li8boKYRapVRRwEJ2v+9iFqrxxAh1mMnafxEULl0YZlgQnGI5zZvMYFmTmr4pQGKwVNdvn0b4CL+uAnR8et7WhcG53haoTh05Lod0U9g0uqW3kKdcucMj34nnFc1hGsDenVoW5YlPvh6eoh6s+CPetdAsyUm9Vs7tByG4BrD5UtRsGuYdEZVZ5lkXgSFXVNh+oQ1es7It0WKNri/E8TjPabTWFmBI3Y7xqBxqjmh9QRA9YlH+Gm8H77QJwjbIfzo6pPopW1I4Zp9enCGrbrlJv29brjQ1QNMiJrVJYRE3QAr7KyZtRItgTvnp2tzUjrvtTBw7lzMWLRlu2ys4MJV1aYMG+a5aSrSrW9yibItZZPmfIxU/mTOF8II21VkfGXwU5bdrs4vGah4IxuqgGe6/rj/gw3sH6fpoSrtEwG3GD73W2nP8ecPwYXc1OD0SHq2Oik0WI92avtj/ZuDxfy+LU67hd+4Qjap/4wPoVwj7JGZcG0+j2s5S/QzvXphn1Y83yIykwJ6zM5K+f7+WjYGizRCMl69A5RPWt2FZw4QF0CCsBJUKZ0LkqwqXnVH5aKf7vRQ1Q+BRFqZVUBxPNgymXb0I5iTOLOp8iA6PpJVAQeasDrlMetnVjF8CiCXcL46ELl+veffhjcfWsIV9UW+YZV871SXafGlqAio/cp7c+HyYMqM3XPsZYOeVuY8LL5mBcIYtvli4VkqlFGdJW2y3ogtIiVg/ajN6w8qzdSRmWOXZq0h6YtGoF4zsAxo8sRHPPkDJbrz9IGWKip1i7peYsBGneOhbPVweCT9a5uMwttU1qCl6Us9DU88y/jfQRvr+g3sdzsrqkDr8tiXmK2AnF4RUNHxNyPhzHXvsySo/JmrVf+I7N6YzCueS6mJ65ttqFSFC8WNWeUGQ4UbpDZxTUZf5Yfvh5co3uHqNy4C4rvJJLjKZiBV93R5LIw1xDrrjgbwXrg72uhyBbqfj3WEkMtrdDrVPzXsCK2zR6t/WCPhzH4QMazHqTidw5IkoenT7EPRbk26Cs0knFJ7Fk2ta68Yb/fawhTRv7N2Ki3y/pdlfcB+0Fe8iUEPeH7be8eJcTTSZpnFft6+FeQrPRzgdZbqzXr1laFnkpTgDrQOQmuddCU3idr1RmwmlXu6YbrAEr1Xm2dabkOH4XyPp9PwkFnH96CtZe+5aXweP9/QixsqexVJ27d9gQ6vmrxYccaFx2E8yjDbqSAOcGc0R42Yq8VT26ukfDgfY3E+5iZAL06RyeOWkWtbN3meYTQE38vCaQ2lri2I6rEmUisRJKGwd/9pToA5V5QI2W8z/nib3//ry//gci9/Vh//WP/SAnepOxW6P729CB0e/t0evjPp9PdgyhyKy2l7O3NW73JReBZwnf5A0EVUebt5XQjube3Wu/97VXiks0k3t5Ob7g4Sn3kU7bIZYWos4Q7BzqgzssrwnfhL6l3bLS+M/0mvMAKOrybrqKShq8iFCHkmc33t+3ghBwtm0G432TdvokOEkLSi+QhXnNTO9rDU7WLMQsBxOd1CcBX4Gd0L8R+lZdqJLBgAVMY9fh60Yp6eWaEtoKnGEueLbQF8iXWyMEFnmNI/l6jYzTQBQmeSzyX7AtQlqmRtQ4dBzRFaCRiHuDZ6N6DCaQGmMUyXki32r7yJ7pR3nToSyirwMP9Q8wFThsZ6BhnBJrKfCu6YIwh00n4S4A5o2l510CgEXCWqc78mCbGnqqjUOA6YBhzXRDiGHu3kCTjA3xcvw68D0g2HE738AcifCMKh2wfCGN6HarlGNG+s4t4w3wGiSGhp7wxZP95phBslaBCZSAyOihmFiBPSJbhfjnhPijA/pn6SRuIk17QglW4ACddv9hv0pfI48sYgreOAZTJu+TjpX0seTK4tESAq5YkUJ/9gDHBjGWvOEcfe0uSN5fldSXvVuQifONYgx4Y4xJykEs56jhZe7zecX0iEzIioY7HSQ60E8WYzQ5RWZKysIbPurpnoI/6bwtLjjqM9kH184BRUmNnQvSB0FLNnuLajzEcSE0HJmAts4hBI1Wtpkyh1mOZBN49sgq01bVHSW2O6z7GjLx4bYNZIGTzhXraJsr0jaX8+47rouqgs0XyVjoWuZB6R0V+F77msypEDeFJHrg+okRysK8S+D7m5QW6uRxfWPSduiXd0RJcmaGZSLHM4X5xgjyEkCcB1xByQTnywB9ykA9xANabSBikPq2Ta4TuE5IM6CKA75WflJudzlSvTwo01xAR5eEocTSodeA+w1+0R+pKFexj5+D9kkllvPFCJXvQ2MsYJeTe0XVHRsrWsE2oqrrP+L4EvP0u6upeAbLsJf6H3U5o3/Lw6wW361YI3Rm6TbYHvH1Vf2pCA5WnYWQ6pD1z0EQMwryN9g6pAL/cMB+7dohD3+HQVOKv32RL8/309Rt8jQc0hA/1Ud41rfet9wfq7cFCBvwcTHyMqE1x7RU9sfe5u9d8+v/30hfsW6mIaxW3EBLHnKvWI6eQJRHvmAZFHwU1QlsiIgJjmhsgmilX30S/QblXk/2q3Ds+PT6efn/AvvWBadyDot27GP8mHfod88lY0X9yf0iucOgK4McC8aik0aalNeTWDuQ5rcHLnbePAM/jZUE25exT6U9aYOtErEOs6ess1kTJEbq1ewAyM/iI5joq+N3m9IOFyktn1bfv3zlnX8mw9V1halKEREeSjskelVb4IB11Nf/igCCa4xEjrCuwU0ivQaWU7/QbSHOYEMB8ng2gQg+o5pSRLj65yhqtcCd0pPdfq3pdEHpvJhGSLVyRgfGhOnRue4jwKWADndc7ZKdBUKr5bMC41vz2muc69cq68AHn1AJ5EAlU5cjE3PLMo/525jXATe3OCiRQvObz8BR/0gc4eMS6qIeksj7+rvfzXDNvUIZmMkIw1iWO6aCskIeZ6pbo/H7nPKc2TNdo14AMtCk+KdeuQqZ+AAenIUei1AkvhELYA+jZX8kj3WhYpPW1beGWZapQnEE9MKcoB8qzUPtG8zTUvbSkbZ5rXQfq+BnLw+m307/98+3m/Z+3t7/9Mz2BOnJqA9wJCrAQ0HeIo6MT8EkafxH/6/Pp5Rk/LmX/imPUIk9W3SBJhI+N1qGX+Y8igCfYkVAn2VGLYWHkRajZDczAD4P77opy6+45D+677pjRvH6Zo6OMZY2fPO121jambF/yHmlyVYz09TKGMgNlEcaX7+PgHfT4ZL+wi1czJzcxI7eDKTnV0Nb6u/X7QBzu+96C0jL74IF1UXEv9RpVzVePjgTGR34a8lfBhwNvAta8xwXzgCF2aAgpv6nZaziBMMUGt8o6yOwAPngYnYF1n+jmSzByWz3kDGp9//p9EK5Kd10yefWmQtFkja9hCowV/bReYmZfkVvk98S1GC+jg0JrOPrhpiFGunXERlbHKLc9Qr47NFXmWw/bjur1ned1+3UKdft5Pm7MUd9vy/E92CW+bWzEYTf3YT8aMlOJ+w9IwWz4WEMtxu1BJBaYEfbRsL2ZUKsdTbF3pQ0Mqqy65OoogmEfbAVhvXuUveoT6FHTyH96oiu0cotwgy30Q6N6DH42qH29e2SHW+nrtq+ZGe42nSt+z73O8yguefm9HC5v518T6/NluK/ystR8uZKt46J7thkML7Hzek8jht+6oXofon7zddAPT3lPL8Wah7ql/hJZhgoerR3XmBsz+13udVtYv6xZdnGEDp0BYWXRL0lfxEqqxs3/+t//839Y3JCrerx06OM9DmieTk9fvkhcr3wyBNgv+CyqLNY1oJcOCOV5f4c6SjqhnnWxl1fRwOPKD/yL8SXuPPVi8Ur5X59xeItDXDwNm1GcVyayRrLafsMtMQv3AXZYxEIdZpAEPYHCucTKE6iaZ6YZ5nVhzbpxgucXgyNWO8EihiiDny3qsKraBG+prVeOrFRmkt0nXpc90sqwflKYnzKrLSz4OTLfQTXBHnFjlHG4ZPqaSw0lhz6WN0z2J9l93nFOgo3cKon/QBj3+qvpX9mm+vXaFXS8K3wjZmHPO8kA6mERYGlIErTkFeNggLqGM+sJ2oOOf7ZVKUgu2NVuhMyzxUjGqJ2Ba/YE1lhxLbeLjXIqa3sF68+sLsZpxr2MXw1L/oJTh/UCSUi7/nq6DK/U3xaNNtOAD+wIEP5gYIp2fOEe74y04bjvmR61O/5dQ/DpMexnDtCTqDyWcvq8YwQ2vqrG5mKYlrpY3xTq0fWNY+bfqWNZyzGyrJvHaO4zrruvuvfwdIvSUjfNyOD4kXjhW2oBykfJWfqv9hd7NeyIJIKjyaBLLb52E17Z1sjjeyOsZy9r5uxGRisTcD5LfrJ/6kwcvzzpdWrJr4X3campMdelp9MayMne1vU2CcY3l0bdxr/dmw0pa80PXh2ZhPDB61F8c49/lUZa6O7RPmQ16qHYsSxf2Crz0G+i/Cze+WqopFk2juUN/3av322K1sbLIXWVA3hazAMvIC9ttz73z0DIOQ9ZM7CkOWLEk5DeLIvTTJYeEotdcv+CEHZ1TXPd8g9UTGHgp+LYJaKZR1LdqpmWe5aOZet72Cz2Pj6VNc/3EJjbGAPPX7/KfZv44Pkr4yyDT2zwqy96NigfyiFsIFqwhqhu6Fi3C732yKN9+qZzBX9Vx7b64xqhoecx9P2GwOdYOYCRtJWTsz20xK+6SLK8vaJOfVpkVwFZ7SirK7lfCAvLnGoZriD2GGNMciNEK4vNA3PjKEKazbUxVI7Pt4yqtfFy/7o/y54sIc/Bhm/cXiYEh44Ou9DyTvwwCy1iyHq7pR1bAuu+jJKI1IqozTo24Uafu/gqE82He7VxXv/pW6RNd82vdfTroLdZ6oKyus1RxDi2oKxMNcLtIbdfT2F1cl+FukXvcyzI9hfWKjD814xjuXKdHh+/nJ6evkjqb/99c/N//vv+/t//b+c7UHuq5TyLQ5D8hSs6PoGiTq88zMTFUb8bFQecvJ5Qbx0kNMzq14QLAQjFvXipZ2NsE1L1rw2bgGMM6gzaj/07I3fAwJp31tXz0VXtRw2EdbkztsMUv3jh/Em/S8oWYiNF1+gzsM1vYvpdCH/1SfwzAb2+3fNx0a1Qtzs8YgcNXW5Z1tIss2hft3XE5g/zzaIfgaPzK9p1GRzlOoMl7/B+6ZAlBgvhvuv3TttCpblexd4jo00DzgmbTG6Ocajlp02BOXlr6Lmyy9EqLuUXlOtHBzMbLMeQTcdPrttCfs9f+9DXWnNdl55OPXgt2XWyjVMPvdyRHN/EZxy60pEPNGSC79fAjG6lO7E3YRDoaebFazdlxPVMujJwvRC7RusbjZswcOCe66KnW53nB1h8wvRRQqHe4Sne64MUWK+8cE+XwbGzwDEnfKjrxD7qnoSO5bsvs091Nrj/4F/3McjBFnZ4ynWmWU/q1C+ci4/wp/SwxfbhWKsNNIen0/jRt2vD7cMVPBUDoxi+PDC2+YsPPkQFkB+e1lBmzlL3D/XIaw9Pe/B19RqQFcdiBYe7fHhtPA+jceu+92tTRq/Vyo9IuYoWppbaOZq/6AzU81HgRTjRFPLTcz1RxyeLurgriZvBmOU6EDgYmOWHpV7eEPmgjh+eStrYjaADGd2bBrepbj78QIiykNmRCzM2TFliYYAxx6AgSTIGaFu3wFoNatQoi7yHqn28uzEgIiJJyJrEdipauuL3s6G1Cd2yzFuFDHJ0J/2OvyeJySbVwTHec+UKfFjE0EgxIngNmFZ9KwRzskmVeT0+yBsrvVbqLXu0Ci4WIMQb+tG4qj5tx+yBetQ/pdviMq/6JQ21Xq8GgEZinZfxDSJs4PNDCNDgBcTNHwPTWbNWMfL4RtMJuO+EcPHrkZTpaqzVloS3WZyv8bELbVZ4gEXxoA3UoCoa4XuoFpEp6MZ2icg1ds6VmzkK05xIHoRzIlWJdm0v2H0jVGHgV4fr0EGMxw5avbDb6xog0CG+oQcwoe4WG9e5V41fVWVPlGZwX2rxEIB6nbqA7n+VGBfgnSRp2up0QQTvACVqtILnXVZ+DRu0FnWo2epPvV/Q/M8KH/7taF69GER+3eI8wElHHGXt+Ms81j4MyvlW1oBTmNdTayIZJORZXCsJ8rjrs/swZKsuoYpZSPiQ7vF1F9j2ogL287om2odwEnoa0A+YcEfMu2LmBXTSFAEBpNu8T4iOP2Zw2DLMwbX5+YMwcoGPgrYO7cew8EF3LoyPjrslOEbXZLkemT4Veh5cg88bp4KqJIrqAeXua93Ym/fgpGzwLjwkYDUKUPI9AtOEFsRLynXPoKWH4CYYgW9G9WGnyMp7GFKgxJdDIu7ICK2Jd5Xm787T7VLbEk2idXfstdpNBZTq9M3gV/idQWJkUVUYXjTFw6sA0qlNguaqY4vhOPzUeHE4eudVOOJVuLuEClId7ZznT4mVxShj2rIFr23evTp7ucilPGJLdLRnP1sc8HjkZT7dnhes5f9MKDbsOjw18BBI+hwvfP0D4xgDdnpKL+Kt1y1D5GVM4O2DT2bY9G+TJGDawrxexTm05myZt1X+U+C4uwbYO+bUk77U5kNUjdVKRsr7f1VcaScrucXORer1iJ4/EuLTyczqfLaXYNG6v4uhf3ddQ8/QeOKadxhuwuFhpLoVFRFxWodvvlZBhlifZW2VP1udg+tFXTLBK9z0g/dN1XhsVOneqDWXJoUuLCNb+i7p566xIX/8MVRymfngtHuQ6m2AlYPTDNTwWtaqtN+JqVbTlbxiG85BTdgYoPlf0xdV98n7VIAtRpVZMMkJYPjJ7HTdN4Aq/mQkUk8SIB77Uzs87QL3ftxTgLbnyEfhUj2x5T53y+hDAfUtvpIDX8UBEr/mp/PRGH9cbywv4+Aa8sOx5bwGi7XzL4AZF+x00zxsiK1N3Qzefv5LYX2UrU23fFiq66MlDNWZVrUgSDwl8XEJYcFV+r+zFHP/Kn966FlL3V659dcv+jBeUqHmWtvZosoerHHhU0MtYx09joMD1AS2xDYXB5X6XaVfn/9x+vPPP0/PX/9x+krCv+Z/VcWt/gLiVX9aFN/RqKTfdfP8/PX0VTaVX5+fJRRJIOFVyFgbkb1R5CHJnrOEYM05vrn1djVy13YrnIH8Ha9ASd2F3KXWs50M1HUH+rs4DNQ4FNgjyeBNek2TeA5cpJ0AZHU6YbSBqGFTdbr+Ng544DxQ99GSYx0FxVw59Bn6ipsp/25i26RKX6IFu9L7eBeSvIMoXYrIGik4LIxW4baryYRaOY8zzPlcGPlpN/b4sHiw9EGC6ZXXbQxrLLU+uiXXYgmelYqqejs7riOhQa18dxytucWnBuaZJbiRsFjBthYFUrdWKdCmgSrPOiJ06DXooNsPgT26OyYFO1ZE1H3hPBEW/nqNr9G7XiBruKYkjOvV8jO8Xe+pwwxdm4UH7ixwgAB+kuYavsJbLXAs65UN91r7jE6djs7V3EXa6vjhsOe3sGG4H+4/DUJNusqYRrg6Kc+Hy1C4rQwExSfhm5wWH4H8g3wntrSyrQPT1VLwN15HgJav7jaYmM3McYFIslgPx3UA3IQStvwGinWA+T6/RzyAbRWGgHnjbrs/vWACVycNGAWlv2HfkAfKWGFZCervnpMLYSWN+aGkvNeAMj88xXe86o9FPfLHTfF9/TAXPAow6sqrZ8s09trbYEvynnKPR5527ZBH7ZcyvtEtLJM3+FZ/hOvx9McX9S8o1i+R4+sS1yGR2Fs/Rnr8FHADwpBi0dm2jZfqCkdk6Tg/AuljzJ+1yyDWk7IpUKzVPQDfd421b+QDO/x5UQzkXnMvUdD3VN5rIOoffhR10a6QPqSCczP8no/lWYj5vUR7xnQBJHfxAzAhrEV3/CDHrw2+DmlZD6q56tzXHQ6x9mAhcitW1kQtF4/ZeSIf6JSymqOnRCLXRIl11kJAv0Mf00eFxXkY0M6phM6PSGXUDcU9JUYj5SaSDvQLI5SQfKsXDvLABoIbpAVwZ84DHwaU4YhY7kghY13Bn4p6+ao8uRFhDsrSMG0auxP7KLrMAFZZRANbfeiTkOuGwiyVnW1eYluHcfsaeZCESn7V7sD7pxqExsLlljGyUn8FMVaARfXSZ+toBsYadvDuaT1iPQfTMzOysVF+QKyDVB++Rt9hQ/rly5fTlz++yGb1SVkLqz//8efpH3/+4/TMDzu+nr4+44MNLDLavtXBWWd7Q1xvPFlFH+Nao1Mv0PNkjdDN2GRuMabdPdZlvXFYkDIG48/nZRfRHy5Qgy6y/G1zr4uFL3LWYIx1kOczkIdDlBnL/CkkfxwEaHwRF1Zp4+1xxWBYM9egN/4GWHZ1yliotMgIdLKKdZWaoWgOGrSZPe6GkeCRnmZ4qdJj1IPpzXdDJFq9gZbvsk6/eV0vxkrK9nEw2rD4tT3jNeaw+aBj+mgYDZaHDoqMuL5RJz1A613rMIYx7nWjLGGMFQ8ZVOhdOzUqMmIPY2VJ5GA1C7Sb2+rpJUHeIwFxGNixrcDrMDiAeV/w3XSsL5mddWQDWnW7frc/TIc1/7gelb+rJ8WsPd8FTXug5bkXHHv2o1E8wEL6zn5ECl/547abmHbf2nNN64tY6wVuntuuoZNC2+lcQdveNZi15U2njPus9rfC4xrmkiJxArsqj1GpJzBXEFja6BP4XxL8IA7l3J9hbsMf4IH7luSbdm/YyFCooCzPEdVb5XpI7b0fwZQaWPt6GS4JrnNG+p2nOtbA1E1gMkGspL1f/9QHauAD/AAwZLj9eYjo+ElIDEvMhDVuy8hqNBwvC9MdtsBWjl/aVqSGnytoHsbMEw6gvzyJP594ePoo9b0N2JAzfPiMh5qw36/5L2Bti9QS+9TomqSZbRH842tv8ZXPq4FvgBhv6/U2OGxit+9jLJu9aU5UBz6CvE8qS8eMnCXvFrpuNfI6/uzt1Yg0J3saRauBDruQ14CGZ//+zzUY+atnm9dflrm/sNfycYmQxDxWYh0HfPryrPqpfzFumcJbswYLlmK7Wp4L0dj097W9QPXUaxmQr9XteAAfgPcC3kfBz+pKoHuEMmdlBjNErLDXdrxKSTSrlVTYhI+Heo8B4Fr299OT2LzxI1LrEHX5ropjIYIwz1P4BgGbM/xKP+hOFn3QI3/oRpxuE1CdD4L3ksWEpuFk1ifZxk8IFxB0ol9Iyr8z4MINOZKHDaLVQ0h+tsPb49T9WGd+1/nVzEsdns7VKVhd4Fbh/LfllMG+E4f7pbcQnod93tyJw3YqdFxj6bEXxru8oLX/q1R+onlG3LJ35zww5r0tuZqLTfWYE24KYPHxfDkT7Q0LcEVxnxPrButYE3TctHZ4CsSFqZqumvA148Mx0a+9KuGDGQZXh+pQNEHsgH7Dqkf7Z0Z+ZyAdxDWXhWzLjBxdp5dtjq9daNf46igrAw4CM2k/642mz9frz02Xw6CBGujzrW+u+mS/X7fru06xp3E/SXrkH8/LfvRD0ytsV7oIrcIvZeyE5UvVr4p9XTRaFz5Y8Ql0hkEXcAH80PMF7rMwXvo392tYd+oRL6l+WLukByQs91lKyNMyVrR0KdcnT3UfqvduylSSDVQ7vbc0ZIXb+keM2cAVWF4M7l/GxRl+AOOEMivmeuPjr/LnAKXWZ/bCCD9G78tKPY9bO0U+PT7o2nc+Rv3Sen27F+KgtAHzevkgO6/ydvf8zmnsKRh8OGS1Seu8ZXahhViziE6f+xoluymmFB3D7NrhrArqjPBjU6+rZy9P0D6JqhCbiyUVxk+gutFcxRUaUwfiXzPwqTYOLMvTqFLGg06pRl+Uwxse2NlXAGClfzk960aBJ8xfJQ2BqK2dwwEnKRiDfwfRTHLCG6Ml5gAvvvOX/1+eIU/TkPuMPGyAkRnQ9v0nUK3Miuo9TeZRI0osUk62GRDFrS53bVC2mZ1KliUcNGxNEfEuGr4AuqJyrvMwm4vPkhGOUFzKrDhqVb5uoWXh1srBvf4Acp0WnTbZ0FBlxOMKSO5pMXzy1GHt0b+YY5hzj09fTn98eeITqPd3MvekHH37jz+/8us18LUazy8SPuPrNbApV5sXB/Yd3bTICzIwjyxmkX7dwixiib+i1weum76Rq00Ul+Djt2q+Y6jUc38/dJ1q4QpI2Xnsz0fbFQm4FOyBrycO72sG1i8tRz2DUScs1hph4JeiyPP+tXlQyVSBgTplyJnm+9IFqTNGZUCTXMB0qXSIhJV1CxeCF6KqZmvoVZo2QUrWCxWNr2usNS5tIlax6fPkGIgi6/cYSLlNLbd3ptA+gXpNlKUD66CvhRLKoNdDD60Qa6uAG0678QVK2bqdjt5a5Xl62NnAyjolG4AuLsv4L0V3UFeaazOBPBaNp9q9LiD7nKiSmmhqbKLYo7KRjsNTLTC9VuB9zncdCxazEKh7Kw5bBUX8QEZCrkVJIu8RT6Bin879+d3pUdZb+AoPGLBWaiQWekTh6ibE+LNw/QlUlaNAXGNo57R8AlV5SW3KvgNDZ2F+Uv8UmQpN59xoNsJUpQQT0ErPCJM7wKWOvgfZk8GA+kPuVegPvXfBYhdy1vaIrLBhRK+YPuwA+knAcYo/6GnjhaBaaAs9NQOB9xfCODzFv5rTYNSrkbPITZjFE6jPEocPmM8qEkqKGVpfYTHXTVBi5q/kto4aROF3Jdjwhg30FmxjkCWrdskUWyvEo0939OPjH3+c/sDTpzKXde4qdLzgP82exW/6lXhaoEEf1r4OBCX2qVD5qo+FN8V/vt5yfArg/3ydXoX32diJF8UlPT/Sem0pAaqleAVYDximwdrz58wDWj1dotWELlMQGa1v3c7+h1St3nt7Jrd3X8l6CD0kyf2gE9dWV7DcnaEeXSrEVSOuDcj3Max1HT7GgaboIiB/6M8QZ3KhLXUqSOdrFvgeoTefitZkTjhnAD3k18WMtu/i/hHOC0g8NXuxA2hiqUrIWI4LWYPv/xDeZzyB6nD1oKf70AcE/70AT5/iidOGcOiDcv4rEUiUwSHsPZ4YxeaObrMBxW7SBdDrs+2d0OMX0qOFzDfiQRL5SVs8gYo8+44YOjb79gBizBzFUH6nR2cUnrGpo3dPWuConcZ0yPtsjJTrLYh/RbgPEGJcS8jBaWN9ZeM6RNRHZK3xMn/0jSsxDnYPCOXJ7wlbw2gYOGbq7ES5zPVwBYGfCtv94h7odfnIO16/d5F17B5GezAYal0M668XXtOGdalSguvfGkZlhzUeybNwakR8HrRuGrpN4DdwDu5BFvgMdroOGrab8w9HVsBcNvJ136+OUdk6Wh8g7YfWvstoN/U1jsk9egVpNanSlviYq9PS7tw9sRcfId/ofBaYSkPNjnV5B8Jo5mZjy4/ArCudlfH0faT2Fz4AMkIe860OSeKS9yT3l/nJ0zV/7FXJ0fkHvrNxBZar2CsLfvVIry3WnzgQJHmBhZMo1Xc2/Nnwic37WTzvB6Pja9/nwfnz+zw7dW20RE8by/IqPufZDt/Mh7kPwno6xPX6o0iGUroWubQyDrAr6p+/3JnuvVWsaD3QH85pmvqBKeBx+EmB0OIeFYL80MGCDG+feSs6lQWHDlBrM3HIKcIg2C6YekEF6UGmk/7bPQ445QKLQ00ccAqxGR0kaRtGevHVdgz5SbSUsr4Syjxe8nBSbBd5SdNukDQfdA+rXBX0kdoWOhGW18WKVlV7wcgw8ndKQBshDH6LGgbMXC79quR9ezms6LsLzSR2Awem/RxwP1vo/VA6RgODRqV/bPGqsMhChhB5ak7kob3xoAuljoeOpWtL2V6/h0kJdTJV2BoqnfX8EuNVVpuGTKNPP8bWL3KXQnlupjjDY/slo2VNiwPWXHxFpFH3Y9Dat2Kv69kSwfndoS4+wKmT6Gty/bGsgH+cxsjXQ+xHAP03LG1f33PM+HddLp9q9Uf+ZsAbbCVe97ukVY7gYLMBwFG5+hBdW7uhu4MeQz/Ey/JQOInCTXU46pNkgqEkuB0k1X3oI/qoyDlseGSHw8IMphxt4xlrSh1+KCsMX2OOX3iez9gHdYw4Lyy5ikl/Obw6/ObqMM+EMMj3DSvAlMh0DjBvqI+Efg+Fe6pyj4Uy6KTlyNBxjHrkoH+aWMHQi12Qm7thxJqVvOI8hizPRei9324AulG/iAiMVdYbWdx77RGDulZ/T7O/PpJjPhAutaUt7KmPh+vW6EdjxtbPD5+oeXZmaJmecWlOLBHeBJEgZGiNsqz6etviWh5UYdXKKqLKvqgMnrwXq4DGQqI5XxltC3BzUpQ27haNyx7Yro9xzeF1SdJGLjdDeVn9M3DoALUHquP65FCIBiPKuF6IGbeLrl+g44IdDACP59DrtHXhO0njD+EC/Y7t1bwarLMVTa9WuKJW4QaL2IAv3un7aQ8Oa38xsz/B1eCicMd0HOQ3YCySOOYQVw8LpQAv/Os+/31/waLndMsz1gTmJxYnQcyvNM+Wo0bKdg6l7rQV7B6R9epbYXWBvwDW9P+rYWSmHiejTqnlsTycWuxx3csF1qifEjDb6S+P0Yj4qPW91aGvEw4yufcweNwPOM9fF9YZ7DpEFVxj6FxzOLrlfs3p7+0SznR2sSVbdcTCXhuzwbosNE196LHzrFgDuPY5X6YP17Qu+f3rb53ntW27cVns5Dnll4N69mYuh6/QDMuDYpegPOMGBSJq92aJ0CcsrvK1GcsY0fQS7s3iVVSrqlqiOw+6mc6r5815VCwvDap2YQliNqeSvMXXuRS3HsKZzX/hSviM/cJ5fmFcdQ5+IrjrEMSS5sY3fmUdeVN/lzUYaKoarjNaeB2QsCvScM699aily8xjLtse+eaYVLSKXp2if3t/0ddu/QC1at80hmSX7nGOAqunq3qHpOq9/sOv/5uH/lu/0JP9sqA4gGQCYBB+Tf/rq353Kr//CHlOxrdCyvKb+U10q5VM/3Sm/pRmnXeUWMTTcJNTDzBviGrUGN+U5f7gJ0pMQ+HXuMAWfzWCTHCU4zF9J0HXz4a1klAr67yAlq35Yx3eYtSy6qyEtfwfg21t1Ec+JwAuZjJP7k5PkpI4fazzhvn3MqfunmROSZi/JgPt7KV8C8+CNk9qox34UK7wwRy1r8rAy4Gx4ONhfcSsIfWlTwR894nGFvw4F0lSEnEjAA3aRrOgP91DPR99YgxsLkXZUUuo3Q1m3NCw1NHh3AqDiMk4CvT09j6MMowHTYzWpG102o7YuZpJ3QLNLEVtJUt32+4EdHSaAoQq1f0A2sJMnQbRZL1tPmh0+IHSEDG2yiCzy9OVsGV/v3x5eIq05XWaYKnbvO4naD+2MAeagDV3LsUgJ5O8S6CxLVh9vgvmGu3CwlZ3YONI9XEJtdwIccveQs+EoVkzfK1OjHs/LEVS8kL3yC9MS2wbbV2yt1xepzHJ1gbGleHju4STg6Wppt9/WsOvCLlkj9+6MGaFp0vIUi4HXAY5Dng9xL5uCS1JEFVabfpu7WT6mLMoxglEx49FPeKr0/AVa5r2unhD8u7pTuoaSb0vvH/D17PpHZe2WAdZDiq5zAL1SLdZ/F//+n5mBtfp2R5c3zrMJudtEfpGQ/g2FbCzZexLyNfsnMo8HMrK8HGemMKKXVnlOY1n7Zqt97FY0+pHaZu7ZTFdG+DSQ7I0gPQQa+XIz3RRbHn5St52BzIoMpiUN6yHPDPDf27bV1LGPpPljLKltj6oZ2cJxZpDWVmQQZcgaSShrz94Cr78F6Ii0htL9Oh7c/VsUENdINUPcX1Ki+Y6FwClZb3k+mnk8GhRt7bb8be//9eX/2AMNd8TARictxo9nd5It8i4lXeh+wcoL+H9bwwlS+j9dC+RN6n+9vZCuhVypckDPNGePriR+qfTb+B/865lVuddrHgHI2ZJ23dRTAiq3kg+yt6lLsNEMOYNDvn+dvr+9u309k1qvb6dXr5Jx357O70JjzfWU9xCAY1ZCMU8rjqD3t41LIQ664QXPEZjRJ7mim5oSiCnhfoO/m2BgYJcb84ulQzlq6Sa2Uv0vRVyvaU3JEQUNnUAwfiTMEj0kHctx6hS5TQtsJIClCe4Tmxzi7aWWZG8STtEOfSqshVSpniz0AdtCx/QmX4AXNWFwwRiP7TyKmX8OUkOA8wZLCKYd0+np4cv/H7gB6HbW2yvMAfvyevt5kZCHYOnm99kvkg/3t6cbm+0jiSFnchhXxalhDNa6ALFMsjExu3h9LsocSNtdMGSfLSXmStsySLGiSBizXiokftCr4QU6fCxZmPYx/KLhawiYxLVqjHr5K8mfwjYZkpgHWOcAeblRlvDm6yBdOJc9esAsnskellgqEcegF4tsDLL5HhCaD4CIpYujijvEWoH/3TBA6RG0tFeL9pnb7J2aP9JuRDi4Cc58kKY9BAgrSgxj2IlJMrSXlVbwG3364SaIUCB5oUlnBM9oJ4IkaA3jJRLH6Emxnp+uV/4Wvqg7UkA5YXw0nU3U63eMqcGyhXF9KVcbMDKGGCOkMaXG+nC02W/xdjSCPZZtgQkjPTsAXpC1hr1ccux6OuBxhnKvsLtaw9P07IS8MupA/G2Tj1WLIF68kKvO3TJQR4iwkQaghXIV9mXmpmhznuR+cY8qavzbUSspixAF4ZeXwps1tK+WxHs4yl8Tl8zooFk0xVMeUJT2Cz3bJK3IJ93BPIQYA8q0H0myiWEeFBUThAloE17eHrLNBopaIPwROjjCAQ5ZG3ytuCqKGedcw/3D5TH/SP4ik4kiQPo8sJ9W47rEjrliWg8nbeGartX9zH2Jnvz93fsh6NnA2h3pyxUJaHXqFfC2NMaaq8aPNNphNTpRatWP1RoGKXkSATcwT4Q8v5Q/XQPKJs12d/oOo97m7xldiAeruA6JIFRjWQMGEkcuzvnR9lCdxwLooaNkQe5QX+4/51j1ucU12hUl76m7iCMbdDvD1Lfx5fahGYhJ9M92kuEkAji1P3t9O37Kw/IsbdTe3T8AwigOWcD5gfztIxMEEUdLIR5T2MBIFrx3Um9HE0viizJeXPtsOsG7FL1VUFzcwB+1P6QXb1MhN8fHiyt/gUPrFDw17e37+K7b5wfLxgYWShR2z2EtNP+AYONuleH2MK1Yok8I9sa4UoxhGMcUauFtQajo4ydHqSN31/w/fMA+rT0I6B+1XVDofPa3aoPmmmi2t9JHdQr7ZZAEYitPZGpBfJ08eyiJ+vN6r95hMijqgf3NsKeIg5fd7We2qv1EWL/yBkpb5p+QDWmC7S9rXhYNuyaLXfcUvFN7rt9jCoPXD98TXG4DplUjy58jw2XWDVZcXTvYmsRFMDaD3lvsimH/7Dk8Bou7HmNNlFY46ATiDD+etW2vA54ry/8HX4UoSR2CtFmvDwuBJRdm0h4FYKPjFSqSsa9FGvb+oIfjaItRgA/rIUNlCX289qGTvq3f97cvP/z9va3f17sX/h5cgyBQvoLVvrEaH26q4SXxl/LYsc+uouLRMYrfqGfPCTkrzTiF8nsqcp4DM0h+WBNSMTjJfPHoDbpIpixKMy3cDfCb4nDYWYjqIPyWvsLDvjGCcjzRD2GI07JYByL3v0dngjQp07x42qPf+Apb/3RNZTh6VT9REfa8CCLrRjXA1rIwBMFeOr06XTHH3374/T4BMKPwmnIcuGnrfVVo033MOj10by9xpz+0evEh2Pp+xkP6AZpP2I0cMzV0KflGUmhre8dpfQ6orHyvgIrLG0m4Wo216TPh54Pdtp6BkbuicOjDqrN9QI9my6F8/oTJqlZsuIZKz00lXWzOTydxcBN+zHF6+PGxyUwMqnsGZe1znZr55rgY3p5vdtA/KvtwPf+JOoFcbYPLobtMdfTtTzR8jFjdixl3ZvTfu51sY8p7r/wgfgMtwl/VGya+lbm+0nKFsk8PNWiunmjt9ZHe63HsGrQoKsuMvt2tNuEEesxjrf8LOBe3ezgrkhcxvtqW1IqHDR32Hcfjf6QIK6qZs+fv5Dg3h900CeH7zt5KPijIe7sjeec53FeF4Se0EZCJyu1cIRBn7Vru8lSGbgamayQ51Ce7VOnFXbMqcy9Xf+BUHNk7kie7b18Cxb3nQnL/3Tp21aeQO2d4JdD4ADPYvnEBU6i8fQonkqT+P1N8LjhGS9seD29406bJ9VQ0kKhl1uJv7xJ+pvo9ib19LRYT4BxAs1z4tP7rSjOA2RN8xM28pc6Erzd6Jkyn64zBXAajgNd8Hl9wadzkpa4p9/wCS9YsAdweo044JFsOCuuQPWo69dQT0mt+CQN9lm0086f5O2V6VMviBhJFQsCyT1BVRuQvs0DDKomJpiE/kG5kaBVoeQMwGI+n8vkJqIaxlVv8H4yQN810+xTc8wtRelRLFh5fOITkAd8Gs0nT//zdP+Af9F/kHyphHoSqjdkbCPr3/FE6m+SjU+wpf3Nv5OHzFzW5ScqCCWNJ8pZT/J+F573Er+9FzkPj6eH3/VJ13vki04PLJP67/8uc1PmF5+aASt5EzsxJ8uaA8V6xlNhjepU9FQNG1v81N3HGWgIHxegLlcCiyc+Iyu+F4C32AEJSvaJWRLZbWdAHl/Sr3RHavfDYere8jK07heorKX6LkOnSiP0hz3wYAXo1lkivwE2/zpGjVYAn5JwHUCIywXWa1nf8yeEeMr31p7mQCgR4Yte0pdaYI63cbg4PI1i7cuqP208KiQB9gu1S0bEBrbxaQr9W2DQSurr+mnNjezzVLFbyX1h6fAF6uorj+hCSyxze/XUQeGmyoDaGv90OENGg9bCWOGnukg5OdRywsaU7Cg0Wqmk/pkH5OnmzIfjKglbCVy8QWXR31KoofnfbMFaCznYa6JOD1I9sNiTGnIdl+tugryA52EiEpJQ5UL3Ur/4C/tEZDsFWMUKbS9WCMIczqsQPtWHLCffy43b5TJFb9wghyRlmRTmREvm1r4vspVc4njXTJtJ3KNlvVmH9QqKf1UHfUIUM0vquXLRBJ2vSf+PKerKayUKjL+Re4QwObrvRXGUTEJkQ7yMQz7JKwNM9xJLv9Wst+W4LqETnvBwGE/nraHG1d8uDz5+ETOxntcyoe5dPH6KOa/tvH2Bet4llBYNVgs6EFVaKYX7UorP72WJj65CrIO68ub9gjhDlr7Jvgzt5HqEp2fkhatSve4rhUAmmtJ7IV+4QAJR06MC1JMU/IykGCFbP7lG67qFJ1L53zfIc57+JI/zRDHXOjZXIN+BPKTRnHBvWMC6iAjhT8bAt/fvp1cJ+cJ1H8ViPGZCHiI+B8u4KYKhtsIikdZ5mgE51wI4Ozn0CVT5E70xr7NNRW8A4wJ5Okex3+eeH/NXOorWy8LNlzDB3vvtm8wlrF+00UiZ1EoMEP0YnffBiIuR6wwd1pVHaSaviTghfNjn+qdZ8L2FXeC2gdBytFujdc3+6sC4tFhc23XMuF9li473iFckbb2VselCWzfIt3WZerD7kTUZnBrSVueZXpPnSdv3qa6nsjQSefKmZz1CmNcsxJsipmICiukzi/yGMy/Eb7whrh/CT/oAOV5/CeSSE1MVvKEoIJzkugA9f5eY7R/4wtoFwrVbrlbC6p3ru2DYP3oN6Onk94egO4SSV/5Lx6m0dJY4DwRHfzEPZ394dfZzPAeUOm98AghaGyffIFKOvIsOvvfCtZT248yD17wzn0DVG1FbwD3OE1sopXGe4L58lfRXydWQT5AiRNrKuGgaj9Pdq3TSS1nIYxSBL/69Q0mfRgUX8EJbAfnU8HrgjdfyVPnjIO63WJyfdxAG78KPs2qJc3WZ+9T9XxHqFzwd4CFi/Q/QdLHjd57ie1Dx/VR8WvQPPoHK7xvmU6T2hKoR60vendS7x9OqfGL10b6jWOsr/XF6/OOP0xfjhzTq4UlUl12+l8ox6NfP2OWDtQI3OP8KGM3lYZeNlrjdMC3wuEVGlbRET+Eo6hXO4FMOTgszNC9KqkhTdg0MmA+vu72PmA1z+u616nr9yXVPY0ZziGbXwID5eDu016+KuS3WMd5jDJy4EIcMzYyigyqNn0RdMvW5ED/60sOobBdMJwmuOsZ2Y93Z+/Q82GkDXJ7jACu29sfShZFEaFTexfn4nj0vG2nhOnb7a9TQUTm69XphsGsmzMj9UZg2ZGBEOFvvZ3l/i//ElPDcFaP042d24hwWczhnmHldK8OJH7oK/HQYPbTpe6Dhg51HB+u5g7yDoudFb1p2oR2LoxnoZXCz/44Q/wsAoRCs8D3JOcD6zrMY8lLeBSjN6fPmiz5Zrz0QvTCwwYeBnu3ViO9Q7agUWfbvk9NaDyqWJ1DzQa9TBzh9xjtPi+WFp9ZgrD+VitNw/Y4wHPi+CH0Xej3dCPFDTGmPk90gpF++S1vEEHhbnBRLGT7heHnXU2WUCd3I6zXNJjz8KkK1DRoLUA8Ofsa/+0uIA2bI+/ZdeOEjXUF52tPhiZxpdql2K0AZqGJWQ4r5uQA/JfTz81xfB4w/wdJHk+9iwduoD4yAVPls9HmVASoxV4gkeZl65iHfgHFlo2EJN4X9Hx9t/FzwLjbCoqFPBDqKgzDPLMZFLL4P6fE/+UQoDj79kxtvhug7k5qBp0Yxrm5/ExIev/GJVMSljuTxe0wl/+FWfyTqAd9phU+9nx7skPVR0k+Sj4UUaXwaLoS2Mvn41MArvptYP/l6e7+RbrIxUIGlGnVAvAWq7RLt6HVaq69AqdM6MNK0BsYSKNVvxy8BKwtsBZNWPTnIk/LcYApucYenO2ovz8bB+pxyY28Hbldel7TLlvpVaykHl4xZH5uzsGnN74HDei++iE8SZZ33awB44hNQhtIENTH64Ov4UBwk4Fjswcpho7+WAxGfPVpWla9ecERRCM+VrT9D3pJGgGUM41NSgUVf5LqqnwTr9a96AtXi5Qld9dVCnhsIkgomISHn1A5CSfCMSCl3tGOAvuaSt6zroN3NMs/nT6M7635176xzBErpbTwyvUYiy6Iy5AxFpn/3KWzT8aghTJVllGHxVzAIoEsArdeH11HUPNC3LUIXe0oLwJhAqtSXUMxYaqUe5BOkjBnJW01lbJU8JQU6rRhVyus2td1LJ8COJcyfsncDg/g+LlR1MkAdTBmEbptOIa4q5aEDrRDAoQT816MFhIeUMCocGVb8zFBkuWroD+YJP9qIQxDwtjiAg9Z4AkIAv+2D+uZOxjifdpTX7zYofYy4fyvW2BsnH/bguviTLliPA8bTeWvoDLWetpcekBBPoMYTM+haAE+jWBRw/3p7BTpvDjAJImdoE/XwGyKzc9PQhr7nkz2w0/qBXaMM8ZAIPzCkUrd8enlVtV6BsqMP0fOQ4Sk2oDJoCD34Ttl42uj2QccK/lC7wCaL1GNzKcVwIhBmERn5mmVADqshm0W2JrzeyL0g+kvSeAJX8nwOWED4PCxzQriZLkW8xSyob/gVA69OozW9y1GntLii6I3v1aN884/3PbjoZVH6TbL8P8cwVrjWwelYn1++iY9kneK9LZ4+1QNV759Kpw0z9XDEa8/C+3VPGwF0hEI9Cs0dkDEPcHAgruNaY9wCscSeLIMvJcxteJHcIbNq+y+EMla12zRZ8uL8J18XWsDXQnwiFWT9U7hougL7ZwK+rRNgRNVYzA7qr4Txsk74PRiJ1IQbbfJplMPX8Eh5e/8D3zg/fwKV888UDX1hQ2uv2QV2+C0TJNAUPH6TmyPcH+FaB+fz3Ez/Bih6Odw7EIIXvgub688ddMWaBD/I/onr8+vp+7dvqF0w7CPVBvztW2DFJkiRQA0ptIDOS34ALfb59/nnc8EYb+npUux8se7iHikGG6q061CgyPZrj6/HF3sClcZAAcSw4WPcya4WEdd8feEwE5+YFTq9PEcdErS1p1BBVB46J8BpcAA3GqYHNxwN8tOqcLxX/RGIB/IaWxTDwjPxMUaHlBknT1TpPon6A/vvYuh2MUf5EJgLCkSwHcRL2/V8hRJ8sMONlxCeIOWTpEJ3+N5SpPnkKPIeT/ilfo1LHp4wfcKTpfqdqd6OT6uynRJ+hV+faMWTq/pUK/ji4gHt+samvF7xDnz8cNC1bZ/a2337Y+Hr9RyK7SMvHOzYniq5k7G22PrinzTq9207LI/vClx1zkHfkoP2XQozJg3qVEWtKQdNC56z7p6ZFsPxMCtoDTMKzNT5wWPhCMx1tQc1df4eyTtte13ZL2vd192S4J8FWfxsOw0z3e9rFt/NM7GOyR6VMUE6PD0b0Mt0892CxjvwTJd7AfG7kHTlpmUTH62gYUa1DvY2K/WPCRy1x40qdmcMpRg1sLfkk1hefdksEFUGdUbwnhv14G7WEw3O3Qf0cNAFQ9RXnM71R+Yo72mxblhc723NPg8noYenf1UsR1usrRbW1u/z3S8odg6545jZjiVcemR3+YVOSTn/Dny+t9DcKEPEEpHnrLK9OQ5Imuu2vIHunmRVt7xgFAz3A+KcN58QBePMWxBrzm7oboT6anIDKsfnrkuNp00z7H5wpNlevXW/xugCuw5Qs53Kz7kizASRoDZ/Sf6uMeAlnIo+w5flPoqnHx/RkZLvRHj7BByu2gGrErOskuvUgzM1K9G5RpfHVZiuwOw5E+HCDiJ/z8DMVVeaLbxUmfKRPrwQQv9ad53yW8D4l0USCxpeXNz0UJN8V7oZa5+TL4g4DP3yBQeej6cvf3wR+ruk/356ZNwPTvWAlG1kEnrbHj/U/+OL/js/fmwKT8VKgenENwXyMlK/7xg5gYbbQRwbR1uy4Revte+Lyic94ewzraFTVkvpj0Bv1nYbO7+HYFO4T/ert5UGvMCh4VpjW2eqQ1QS/rShv1jO9w5GPhPI6LaYwKJVnqHKCWEeMR0kWNXDAUbBrCRcpo4pRDQAUvRiWPL0nKakp8disPSwPR96myN+YEpsenIFRTcfwnlqxv6ig5KNhtq4mFrSTgV9XfOlcnTZrHlVCSmr06vo1MsiY57Qv0I4yIuDPcubQqmnXSU8JIxu24mlWwaOamFVc4u8cV76DmklXmcb4k0RaIBYG5buhnCSrm36L7e4IeiRVre6Fj8MV7mnU4UzZOyEux6hulX2FbGpQIGWQ6dyvNyGBxB8W4BnSx2k7JUaFSpTMphpJZ1KzhvzMh2va8GW4ODVMJUkDk0x7p9kP8evbeIH4EqPkhf/EqrVdewIYV10AmKcA42YCs24bVV3c0YmxTo9krOAKQqktcfXOYXdZxqm2UtF6EJ9Mh0Am5q/HfV4L8pzPfD72nR/W2o4FwmTmU0X/Fj8AF3CP5DdkR9Znf3GL3wQ0nQdYWqaJV7X6NGsA+IkrI3MkYjtEbyerxVK9qFVytQv4pOoXf+cF4uZL2+WtwWuJTgnA18wYB6DFax5iJL1T3TyD9uoKZpwUmlb3acnPmrOKvRab6EI8A/0MsAe6yAJa5wRJUEe1r/efJ3daDZOQUpz5L0kGoD3Umb5F/4BwK99qFYfP8a/3uAx5Rt2mj+aDFLgEdj8eCzgeZkcFreneG/f/V8bnN/N6YaPQGs5gEdqKRsJe4QX/9LwTej5Wbrg5evp+7dX/osxHi/mv4OyFto6X+/14jkxL4Bqw8fRux5yaBk8deJj1fp4e13f4/CdRbsYFg6AdqCRDevIwwYcshZRJv7eDTAbqkSv1U+FV6YsSj8HfDi0RPhYy3rrP1RHlRzjgMhzS8Y7ftTp4T9P//n/+s/T7w+/S3HHB+iOprPACl8yzYVWBjj+TR//IvTwIPEn/FjUA58mfXjQOcV/P5Ay6iB/6XcdCEwJlOFfkvBVADen30SmjO+bG1njvsmag39R1DnMemhkcyCAKEh4W7BAqY1F7B3e6NY7DnBzGqH2s7a4E6rbwXcA3eb+Ydgbq95RThkdfbxaT1VVaEk9iFh0Awh6qm1aOa9mGCcKDW9xJWVEqDGHNZBHEsZGWDtv8a8uUVYT/10fL67NMC6jTRtMceWtMvBDU/gXDf2X9kLI039jRzshNUWBeBZhZTL6NQJY1PNQJdMCLocOFvsSf0S7bUKcRDhwJEqSN4wfecE3nEtiS8wpVGWeVq9gGWirkVIjYotGAuNVk3IJ4jVXXqYHeSf+LViH0PWvVF16pLc5mjk8BZc1DbBRUxVlvppwPxDwf02CLnzHuAxYwnxSiqy+BOhmT/eBf4tHPf23Zf3X05o8338osvhH42ty3P9OyltqNP9ujn9H8rL49yfTCez0Rz4FFtDLwgO+gGy1PCm1gDZEN7n/NMQb+Ni/qzcoWR3esAeBpgzIEbKGuUytEnAvov+mj5Am8l9la9S+Q9qvs3UZ/nUv0k07twsEH6OGSFTFQqEa1Mr6Y40cOb4HuHaLUtQLP/aT9+e5DICnVCkmFVrUhevkP8jAdd5hPJ23hi1zXcfABsX4QUDIQxy1Qa/SX/rDFLntsg8XwDrqTIzIF4SkvNUuXeOJSmjRwNURcv2ngaWd/aB94f/C6b4C4Fusdd9kDUQcY4rXj6ympHFZRqvKFruGCGeNOCTJw1NpwH3dne75HmXviLTuA/FDUqILqsu6CJUQ57+MQ1ekqSvS5BrySjdJBAo5JRT1o7KQM0J9KcHXQGEPAJtffW3V8P1NfYb04l/4cfEzXvVXYRlQ3URhxGKGOpBtRQxLSQHMZD30nbxyvzmBq0SKThmqrpQVvcHP/0UU7TJktSTPByHvZ/aD7LBfZIvzTcbH96/fOO30R1QEfFM+iIJ1T5UWkHMMznyyfQyAkVItrwkDEtraSMM+7X7lfSvjCz96C4RKvcMYg4/WnpX7tPvroDdm6jzMYXnP14U12HT1OZbhrXMZxIDqPZrVwbolYZaKeM3XUs50ZpI0QLOap0AyqJtGA+4W339iGmP94A/2yfpbrgdahgjvu/GS0Pce0BOsKm1jXUEzFfSbrBHwDT5c8fXFmq8ABdoWEOn0Db5i5gHXhwdcF+T6IC+sW5g7+FHfb9++89/3ed8l8qr+R7RD+HEoQPcikgWyYu5B5B3rP5TVAGubvHAtFDkvkMVaHTSHp8rT0DRg0hTwvRCIgZfLW6zPAtnliU8epP6DpM7+F/4e4ABfiHL8DPjk4qAD3XEgtuCncRaH3Cx5bW2sbpAb9EvW6+/DQO79BXx2YfQ08rzPp+1fBbVnMWL4JIyMfY5/+ctf9r/AoGP4SRJJeeHJA32SVW+ySrkS2xi18HK2l8QdvgYA/8YvuumTsahglQKdvLbKp0XrhZ5XloBfGfL9M6O+CJU1sqN5XZXoZAXqVflSUJ7BGYs9lOgokp/VWGDUMVY2ul6McBmrVXbo0FMFeS2tYFA0BxvPs2g/Ya5xtjYTcBllvvrhaU/+nEZ7e3ZffZ4BnoF9NtjcGE3gi+DqAlYw4UyMaTiNjosIUWJAk0pPpfo4H87TFWB9vNwaqYLzEG8516rtUPSSMLF4BqXGpfzweaGm492c4JupnYil2MKWC/dxUSgjUzL0Pkr3k7E36bX3Mr436GYexQSzc+VNLD29URdiLaIuwYjV/bP6VigqNhjI7d3LtoBOIH8CiwcFdnHAfe+5OJ/DNbHtn6PYa3db/3P77dq4kPXtsn8ONnnpPMWUm5h2V4GvHUTSgXvRvToN1hWwAs2sLxm+b8GaxmtDxGvnHll3gkNHJd/3+FmdBpYYfLgRaA5Pt+Aq9LxTpHkM4boOFzxAdZgw0c5/Ub9PKEsk7Voi3PPSBoTAL1x68SqY24JiYNTtukCfZCJMiQV1AL3rcUdU+iUW8Mkqr4shCZyQNfLltp9/oY9qQBErQ0VgfaSDAxHG9TtJSlYPSynr4CbbqEVfrwKqQtJDWCjETTpfaK15HC94AzErGqLEav0M8N7a8ozYAz80Tp2zc6KW+9IpwVfHWT1xPSzXxHbUNHrwkNKFLqn6l8MGuj4vX/gjVXB+ZSwvSKrwX16F+CEao8ZVCv3fPVRf5aaxDszlPnLxR2IQkW1KWJWV4e1Qea0B6yhz1UWIcweB5GxQ3d7AfBYYTcL4zGF5jS7YKXcKzrMlQOdB5GAARZnBB1YHddFUzxI2PC2OMbpOOga8geUdBT5wM9qG1DHjVLKieG9mHZmpA6w4uIuszQGELxE0vjbQRhnTJSzzxgm19IU6Vi/KJO0+lqTftHiLXNfrtxCNLFbH5wG+RpBBMfeNp7f4slEBqh9QxbRYgTL1VxfoGxYdEL4GFausF2xd4x5Zww7oZlQZoG2NUeKca0jOnmmRQP7G0Pliy+GEXNVVQuxHeHjKDG1gUa0p8ClsmVak6dSmxrqfSl8v6zgruf2zWAkAr73tmqwQau93Zq2Z6aVRi6gfEcKv9CfzLC2vCsfUIPya2eqEwYu1C9uZWMMQLCruAHlpeBafLcCkxkVzONywwflGns/hr4QNT6DLBtsBnMl5z7a965x7ZV00cjJfba9zV+cqI6msyNP7A71HWCWZ0xWlsh7y9SbHFVggrPWycAGtIWuA3c9sgtWypQquW5GvZV4D/qGLJK7XC80H+CGO30ut6Kt3niDtFifCeKFlIeXD+zik/H4Nrpmxc+fhqSOZRah0Q9i2Lf+MA9SaeWVGq90MOm0iy3rAxn6nql5Yuujw3cK22zYQIyZDufbUKXlnS74YPo8m/+rw0aGLfx4/q0N7teC6wIKLp1BxmEpd8wI8GFC1VTV+jcNJdBxVvNpdkLZxcByNDlGvgXLtMblJfETjYrzvgjsamyMc9sCwoepSNJrVrWk326zFznYHR93HAHe9h3CsZ9e2Jxm+mfwMCO/s7MQ5rx7b9B7F6t4Q8AtUhBooNBHXsI51fihaHVSXBksMis5Gw9u/Xw1o17FPMdKsX/Rjsr8u1nyN3jl3OIza85BPKjDkXkwPT5nndSwkfLigAgK+fwC6ygjEcTEyJgbsUX3n54LvwWv/IM2+zI6dgB4a1PDDU2eEGvwwWOqW+vMazyI4Xp71L/xLwgZSuizOYPfwm+Cvy5nOXQBNltu/g9ego5euZOjMGaBX97qze8XWPQuzBcs85HjLZWn9w73nQG3wda1mO2HfxfRIMF16a3MPZz2BquqjK80BfFd03G40QNOo4hcj3s64kWSW3K6zol5k2s1yDKA8HqLtOlxbJzYRHj2q0KaDg+NFNzAgSfnFeAytWfO5DlptK8C3i4E1bLGAf8bTUuFTCONrdYrMuO1seCdLtKWMUdluJCaZl2eJPr4xHgHTBRQf6DhJWc+nnr+oP0FAjGnqhoj5rQIqgzDqdeSXKovKrKlY03oWYZ3RJFzBliqs8V5UXGl/XcyIq9VqFjAkU5b3IKlK1DR1AfL6HbTe7MLbC3EsSjTWFJFPHfCHOrDQGTJdI0Zk5QyLVHlHAIFFaJWqiwSSWPMd9ZA3m2OMzrzYRNuRJG83Bk18iLRUo5+7jamRsICvf/hXVX7dSUbsJTJWfL7on4JBUYM9Net6HMJGBdB/pUOij/dA/GvdQ1e5uxjqLX01fDawR/rStvMBds7S94O2KjAeEGNYKqHa6PPFSfNgUU5n0uYW4hBV/2SIsTJDJwiRVgyV8GZ5hhxfgDx6FAHbb/Hru7uTu2xaQeUJaLARoVKHzU2c/gAgI0pdsIJGt+BVMw2wqec5GNjUyox0ru7691ik/KUNpQHHqax33DdaHiGJSOe+w0BCwHcBIkK5i73quM+OIXgDoUSDqGTKxXvGsetGH8I9C4BPOeEsdIgvlnqso7K1C6mR3OuHqLqmrdFelLbxWvD/18O/ruXnongt5gIG+vZgn0L0S+I5mnM6P8vhaZmvFmIOa6wsGfYjml0qlYxK4LqRWB+5Cr9PHkNbZz4A56Pw4tOZLECCBSxXkzSOLI0JzDC4idcBVCRpPgKLErEt9gJlPICsd8K82l5HW6MEPy/wezOPA/pka6YNXPXwFO+yN6TPx9qc+S/8hbVvTvvCRio0GPQZD1E7HSMmi+3ZoUWeOsOQO3ovZtrO1KkG5cDYQFtnhy8/GfSg9IKYcd85CP7nDJw96BiELBGPZd4Xf7xb9n5YF+TZEvGzu0d05Cqsh7xrWiK3j1LyqUf5ugEJAwum2l8O8+J2jCgzb9RPfnH8MAzE+UFKDPZUN22hEizvin019M6U72aVO9OIQfOpEdMeYE4jr1Lz6J6POrqFta9nPD+P/dx0C/0RcF/U/cNcPlFp+SN/ruBAk8tC5o9PocXBadIubqgkpMUdxcuWbVkY12QPwYUHqXfyZ/4z8AgLf1I3y2Vgr1V4/Q5KSYlxq+zd9zLgC/TWmo0mfaDRREPvlxA7Gu+jsp8EHROQhVHpRQyPmNpto33AcSYDwQ9POSZYstJLMRZncETZAZJuAOM9ER3l9CsAjmPGXsxNHMLM1J3Fa5dZ35itf529ND5IzC/85aCD2mfKJedLb0iO+Ps1lvPWCGAof3k+3x/bagqsYW7Pg1boWzIX+4o2LejNuTg8RYi/F5x1WWjlvib4D61aVXtbQUc+QD9xJ9SvUNafEfMtoK3TAVRnfRdC+JBBLWIg7iLfgQpXu7sZul+8IA3Y3gZ1AauDZohbQHio8JNsEHygB6nwRXVw2qIqqze5a1jrs2A1x8YaZIuOwKWOjDyGc7QaIQ5PETgltO6dniJxc45wthMmEZ3eaHN5tw9QC8OGWD9NE2JnrXsKc6DyiDUjpAzl0fqCNvHCxI37ExKa6bJd/gAjVXRx34vJNlnHkZ6NglhvbP01eAJhXZk5kVWXKSYcFHD+xieCPCYw8zpjpBWzEGsZveFFAwr5gY+Jr5APUcEqSPJVM6WMNr0L3hShULa+fzCVDI+oRhYuGcJqDxst5eccUzlBUvBfpqjl6Q1wrdhC4tOyjOaIrPHyMqGoxrcIMkbnqaWPysAr13KNtCoqVFDZX0BILUg/3GlhPE1cniu+IS05gPII15eIhS1cZk825OZZUEarb4yVmCVoZSx59qUofCiUGwmtryl86JVJ62ldDXM7b2VZBenQUIu0H0qfd/ql5VFhWEiPOBHFWQLxnT8JUnci4ZzFMosB+sQyX6KYX2vddo8rWY5FNEzleIk/Mt3dPZJqPoXkrSappyFjQQppYynqylBpCu1wOgBl0Qicko+W6JSeEtuKoYbTOfD2ULkieSv9IRkNqmG2Buu33B7tSDRdE3mu47qIcJdhVV0XFr8iIfxEGMkyDNyj2WDxcVRURWUh6OLxQI4rRGu+Mtp0jeSUgIxg85m3lFkj723dev1Yl2L1ODE02pPqcEl5Hsa8NFBWEljJLtWKzCzbyhO7PrbKPwjsekIiiAdZmojIJI4Yt1fGCB35zYJ5RBo4OP3V4cvJNtQb4RObBxF2sMeP4zpayntRoSf8wPHj4+keZHkuiDVxfUZ4CNkZ646hSNDKBRplBRiFOhJ1HZW9oTid901f9Trx/PX59Cx5z19Bz1IuNblZ1nbYTXq8iyTP9zmOsl8TDiKj8EYaoe6N2M5IeQAuPxEPG5SHjh+PF74tkOsldY12ACHdGVSZgauGkFTqiwYMvec0VUtcw9/+/l9f/sPiq8BP+7fAT/7f8df/MRjxE/+/nx4k81YIIRvdvmllwV3iguL3t1LWhVVngDepfisWvuEl8be3d8bfJY7+fJPMG6ZBN5L3fvr2/RsHGuo6GIVo0G3t9HsxiKoLpSYB5LV0AnX6LoBywRv6AzI3YYYHcjoz8HgYw9Q+9BUCp26J9xkcFLC8PitCJ7KgHZNok1i5O81l82CHWZwMd3NYBzsaYaIWnp/dsgMy6jQi84hRk3Ev8+debLuXOfb7w4PMq0eZZ5KWher+UdJYsKq+UGA9wrwApCmrvOdquR9c9yPAQgS+pjOnu7y9vWOBl14XRd7fJHx/jaGDykWVpWCZrQwza7Tw13EUbl1A4BY6cxjrjAM23t6+C0kf3aGiyoI/UPbyImkuGoB3Qm3pLDCnwKm0MHkRYH0EDWAiyxDSiGiv4ZuEyMrTiRfPJbAWo7KJr6BrspRkauDabmhcY61qzqcyyhf9wpcbjMnhQSitefouiELQSLdUR4LaxJxAHPUKkNPWIMlFg9e7FyFh+Ia5hdCJr77PidjQjGD92RnbxQnrfHysEIyaHyxQlJFa9i1RGPCNzEnWCyCvY66n1Whaqw5lX7q8IJdNqxvqJDm2c3qLLdS7yNZBn4e+40X6g+BFnRELl9BxIH3ESF2Ph3sAhCR6e5fRahRDNfZSCLP1iNd8maOCCeWjcxD8UMS5wLTNBwrCtUXTSvcRdzmIv70hT3lonvIMaCHJo/JuVKMM0WVZzE++N1CmNWxtevNQlILtAYlS53vMGrUL11dKkL3gLTe0Wk+Fatm7rdmorzaDtB/gV/en+oWc9SVl3sZJJjHL+Mc86ZsbLXtP9YLilR2sGiAXuMO+AbCAkBtCamhl2DM4T3mTvre4VMIqQmQRmVcDH1svdafru8mL5pAR0Po+F3RfnnkA2nel19C+ruOzzoHSW5vXLxJT7kkHQyvJUdXFkEsNQ/pSDet3S3Sg7coKibUs+pUN3+WeRd5lvIK+C8NvWIxe4Ruld+kn93fGQiyq+HyJeSO1bmQMimCXiWuIxjEeWE3rCXwYLTwcdmKFxLXUYGrFui3AWPJXH8XBIU6A2mjz8iprryResGcytqjn1wHMXPoD62PcVCFPYkJuU1wD0qXA+6EHb8Z5IuGtzRcwxKVD+WotjDDvH8wBaPAK4Sj5hhGoWlVApq3nbCuh7om02KFdh8o+RiSmQaQVWmdJlwVU1EsP3pwMiFKk50/IZ3PUS3wCbXvv3zl0OboPfdyJQdILUrepjXo2yNa0W0M7rva2/1mB5buMUQ0ViNs8NW+ET6xarj2L7NPRXPZSqAS9Hh4eTw9yv0wd5U9va2TlxeKLtVc4q6q+RsIwSZeL0ATeZf3EyFK/OMCPYqsQ+477093DHfc/OHfSutBb47RWhv+bbIKxzOE+0z9c+yYL5AtI6vBgUyq8fBcbZPxib4o81AWgCuwrfBsgG3rJC3u/+/vfuQZCP3c4+hH8cJ6Gw1TtV0Ab68sAuVL8CqWlHvSEXmgBjZWpt1+Haq9Y1GaGKV4kCxA356saCh0OqapdFKS/4DsA1xxAt/aSJ9efoiv6DOecD+KXB0n/2z9vbt7/eXv72z8v9iv8d34X0sHyduYA4ITMyJ2SYGMmwkA+Tv+Fy6P19y9MozsyO2ObQH4u4+pr8YSVD7gUH9JXqig/5SN+zT/g/vj/iazi8hwTdv9vnNb/kCF2FSGjifPRMAPDToksLmwFV3HHHky4blzlehYM5XYm0MoH4oR++v4BMDGDbVXCuoV1e60XtWN9NjCJNycg19F42wzoZG3jUKNJSD/FAXUDuTLxlRWorlDN5WrxHbqEt01GLOyxDAQejSzVgMKMfU9KgTUMWOs2m3BOIezDsT5LrjF/Ms91/kfdcGn38aaX4xNxPN1jWiODeSgv65CPlDHGdcDqdbRb2Guk6XZVJJ1ibnTlbiszZV5MTg/X5pfCpfphBTvN0G9mVhj/c555+0gMvbvt+k8G9/nP4fu/Ej7U8xQiK6fMNV6+kUbcXgUs0Cnp5PM0Fp198O1Cu21QXSBLhFAO4JHI6ADrtlwT8K5Rpnj9AD0LIU/fhNBG682gqJl0sEsFHtQBrT0lWkProP4Sk8rMYOQqx0wdV6lSzRKTff9vdJQ56xxULFx5fPcS9CHJW6ZzUDmHzI2cdd3hWh0e8ZFt9KnxUyjpbv+FA2jnqPc4aaXrmZ3LVvyPjR8opjfqXbmvKKKSoRcLv2j4yyw0mgAvOMYj0R4Wm3D/OE2CanR04IUuwevMqdsq06MrAkqGorXcbelWTwYCL+jRwignj+KctqtoeqbywQzONcoAn5EiECp+95trpxKRgO8fjEk/jauY5rZYxZrVwd5uGdYdCVmAztbopeGshXAzXm7IXRVLH0FcZNwoDcNEW8B8fdasssbKX8QVXkdJ05bH9wG8amkiqBKXA3S+W98FF4+q7MVQaJr6j5H5dVVRfoSK8vBCqEllXSIW9yD3qQijrvziAIoOkrqUR5K3IMtfAK0M53455Jk4Jh1GtYb18hw9KeuSnVNLW5ipE4B4oT5vKzTiPgEH/RIpq/wSNrriVbj3pQQqdjI2WhEbzR24neItVdseyPlt2QRykyl1FpN124BNtWxuesh5x1iGGsiXXXd7h6cOcMqk0D7QPvx5oJYviYjIDKqWPxDrOnwG7X4e7PPWh4x6ExLXR5nT/HdzJkRfmatIcSWVOv7v677HQYCvMSKWi8AU4hCVLJVvXiJwlS9rgIcZdd5rSvM6AV5gSKa6HmlS0ywHLDlCWU5LRa5xSOPPea5umAFt64en5V/zneRdArLqINdcqVKj57IWqFPVQ6dYx/gNugsbKTfA4SdQVZYOQKD/Kb0q1D+RPgDImhjQ7eHFXx8zo+lfBT9H508MY0HpVy7qTaPYvH0S6IVHdeb36MWdH96hvMb3Yb1NXICKmMvhsGu9k5JCdiX3S/glVZ0bR8cwcsHQPccLt3G0+cDp+34792MwNrNTamvBmd69Cnzc9zGj8TGrhr06uExcY075PmmE3j4Jn/8zHK71g7LeU5i+RvO9oByUOrXwvF7ZD4b7xwNJrz2BOo3BQPCichO0RLckro8W8r3F9gjs16hzybsv4Afi0yk0jSnNR9M0QW94lb5yrArxSSLkWaVzYYwYYCrwxkisuHYXXEB/7HWzmmfO5DFsLkY4Amwz+0KnnR0WhzMDzKjyGRCWX6DPPwL+w10j9/4krv9ESJPiitjTL16XexqLMyJUzy1kyJVTMnmkifpW4exDVGuP27/CV3nPgYpJaApkF0scy44TzwJsHeK5ZYtenqE2T3ahwgcERjwERWilfUaa5+cR6zX6GJUNMXDlmKev3KNac/1087/+9//8HxZfxRqrx6f70xPo8YkHqBwkj/jCXm8BBefdEx0Z7Quic9C5Yj//9QX5X62zURZXtPsYBKUdA6mTL8XtzFC5vevb8FC2Uz8AXRGa/G247WtevyTWleqWuBNz/3jeAIsbw5zsmRnl7vSRgzNGnbQDV3Z9saa2yxfuAiy68n73dPryxxeZZ19O9zLf7u6fGH96wrybU7ZaVNsm212o2BJlfL7KnPz6/JVfbP2PP/+/Ev4pNwdfpQSLM2q4wFbwiiImt8xLV6Spn7rf14Rrwd3eExMXYDs49afhQyeuXd7Qbck4qnuPl2Al21GK1cElPW64KD2qdsUJTOY0yJd1oNvKoxLaZ87SLzaQvBMljGqpaWnsMHkuti12SHmt2TqcRdS3MVK1nxjL7dqxXEsEvTyXlEVU1Xpt0srV5VmAbWnFOi15y2uqZvA9GvVsr2XaNDM0Y7guFAg/k1s4LxSp10tCM+quWFRaRexRMgPXQxyxuEYafH33Mdvt14Tg4vIWh4iSb5WWVhd56sdcA3spi4UN2GNFzCOBoupY51W47Xw3LOwXgS6aoeskYecAlT/mRB64tioB8QBAGp9dNCz9h8ZCCUHElpGIda9PTf2qxvAwOClt0fCS2ci9AmxHCfLMfqDXd4XBEt2xbHCejjpdt9MQdi35rM0HB3UGa+PlUrwV7XTUKs1jpEIrMGNCXlmWcmVlxp52vgMd8voZ66qwQy87Wwbsbwnk3uzxqfyICtvcl48PfRx4OiPGSMZAty4TYrWA4+HlGT+IovtHdK11b1p7hJjAXtIyCeVbhps5JE2NGBNJhYhaw1S9/Ep+ltOPihuLhxAmEcGbBdJnqEk7Xp7FrszFx4X1zz1+bK4gXzs/Gyp7FxiV1vavYa7WEr7+cE4IdMrQ+YwBEWsu+rMys3WzbX4m+Lhb7tdKGX8wuAFnBB3S80o7Ji7oOcwdCR7lmof+//IF983QDz+8hLkn96JQza6pMXNtTGggdSWicX3+02opOr5wqE+wz2BK9IBKWG91XnOvIWU+NrW+6kxERCAKfH2GLrLeYV18lXVRQqAarqZnRKuVrOJeYFk+N6Aw63lSA0J5mj+Y0BzVwUq78yc7qtbpIjCR/qBBRjy44YakunHtsKBdh5lKLHEG8/j05fR0/0VSf/vvm5v/89/39//+f49/Byo736mOXguVjTFzNcioL6z70VsojuI8Tf6iGI2Tww67YKddEWUJmVlMGmdUfsNiph8QYN1q1q7LY2ZuWx1cGJ5ks45P4J7kwsplWRYguaTpsrHKbEZIRlP/CutzF3vVtAZ+wdzf/kwcHhvrDa9jgss7pnBp1Wm/m+WEhT2eO+SMJJzr33OvgYrztPANTI/L8BobqvdsGOm0Li9gckfeGa2lPoX3IjbLBxnEZn9nvy6lSQ50EOJTFw2pD30hzfGe3r28K4L6NXB3VG7Z5yMgDkJ3biPKf151dIusXtnId1o2qtGFqxLg7VAtazfTTwixAfOIL4Swz6iktR7p0rgAT9+z6f6t2cf58PWwg3b9jHRuK8RAeDPb6yT94cNDcDk9XMA/cXs3xeuYwGjVEUJXqfMQi6iGuvfWDCXkA224AO1yeR25qw0/N8Zqj0qP9d3ZmBC7V7OftOsuhBXrf0D3QqTuZSTuHzzzHdNP9ZTVliHmIw827XAThIcCPQ42/iTpvCm2eEmL+EDED0+ZzxyNeEbPf5KV13XGrRp/pDmT2IOiDpd5cB0ra5uvc4WsnknRQ0fJl0Wrf3j641A83cGEcrN9ffhX+PHrpbcPt6en329Pvz/8rr/aJRX1F8a8xZsMIPzq4+n0zl/1it/FqoBBxiZO9stXDu0ob37LX/ViKRq93JRy++Us/jqi/VIufsVS85iUOvmn1YoMRUmHCQIO3BFaNg5pFxZHZA3ossxI4p4F2my/F8tRpN4biBKnoG+rcvxE44Zu+itwDdyujEql7PS2ogN19HfmLgb4XIDppyreCe156S/xtQQNy5TuT26MW/21ZSfhJ/5+eJDl9ulBdPuNzG7wC7q/uc0Y29/Y9kYciB+S1F89R1urIkCcv8RfWBcgngnlLdo2a5B6MAHTD/P0HZPnFb98qfryF/nwK4eckD2BHQXwS3kYd9JMbfK2OmAgAixjGEi2/u5fho8VMjgPwiKkt2IE6DMMJPc/wjdzPn75Gt7ALzYXO1p4WV4APK+Hdu3oAE2dmqolqbG6Wqehdoeg0U8y78WuN/ycL41Gmxk4/wyVh19u1Hf4Des+ZEEF7fsWrqXX1zmlbfirt4jKtYg5lu/XK059Rm0RWICNtZ3b5gKBpJKVBrKnUFYkSEz8BR39V9H9Vy7xS8CMQ55MKroVSZQJuQzVGzkJ0pY5KGRFiTRVQmHXG3WjDrl2EasXdpcNsHHB+I4NjC2kGO7lV54l7XOV8Lkpsapb0cCtBGp5OLzSvkVblcenvukvowRs8sAtc1TZKlfXTiYNUGbZAmy1i8Dfqa7Tg/dt9DGaiepYD98711G/CQDK93mWdaUHsqAPjZlUxi+9v73fCQ8bZ0PSX5/WX5AXLuwW7RvOH4GPTyDGqrww38IdQqpm3We4iWhl4pfBczv+FDWEC7w120mYiZJRT3R48Qy58FAPJKu9noIyMRhNdrne4lfwce2WsndcUCTE0ADfjCVLtmM9tDH+WKnI1wKPePJW+giykAPLGNPmnCsaKfX14t0RTqCsBIBGYR9u3BCC8EvEls8ycHZvCSIiSLwqiN5s4WEDyMmo09iXawgGb2+vfLD2XSZdVJP0K5zTAHNBbZD9EH4NF3siybs/IY5fD7Y0CeNFGMJu2qm2QkY9vwHIQmatN4EsUG4D5lEgBKbaYUpc5CaIGySJrhCLxReYf4XEZ2LAN/zisoyNt2/oAYtjHuIXj29uTzfcb8l4ln0T9t60X3TkryyL3x4QQgf5QzNcdzh/TCfkab7rws5WYj2hEVBnFWSoAijEKlOE6AmbZSd7g3kstuj4gWDtOzZjJ8qMecPPaGsc3eKsFJaQwHssEvKmq4nyzXpghr1jkEoef2Ef8vwXpaX+G/SSQfr2ijV1SS9Ya4U37RBm/GVtipVrOWSAJ/oSa4R0sI5H04PKwWaMdb+2AdKav9Tt9T4noJ1rvMSodNuuI5azq8WHeuVU2ehf5SYkf9VQhr+5zjqhJ7W2j6FSUmDc/jJobdU3CSTE2AVwphjDU4DxXMYrvIp5YsAkWiA1Ji7hQdGcaz50U330eoAnUXGFxfx9kWVSQjHkhfNTmogxD1EXawoy5R232xK9kXbgSvswbzGKUAXzmHIL9KxVeTEm9R7k+sRrr9zCY157GfY591xkFdDv9vVWvIdro6Re8av330/PX0XX55fTN9H95eWb7FVlcUH9VZf5XlFBeaLHgrSbuK/DeQGGPq4FYOzXlLi2CMFvrCsN37GGg0VzcOrQUtVToc+5av6FkESjf97QIbRN1k4IgkCkHRJ/4UUVf/KW2vs5YYaPdWDtV/iPHaCiP2RAYmCAITdoiOOUXYp9IuHwVFvDPM33TbhDT+hr6M2MdZbVtzNSwieHFEr+ezpA1bpoAip9i4uVlclFrsAsw3hDlIunghc5o02UZgU2dlSqICI9dJwgPq2A5JDHHiRnGpY5S7iWtRqS2tANW4pNVArkiQcMHHxJmIFl+akXojlA1+WgKRaMefrYxfDmhlda4iDl/kEWYCmX7bGUwZ9CN6+ygMEP4mGOb114uWmTmpgONhUJaoZqAMJUVgH5Xi8DeZl67SNf5pwIw2cabzfQDxci+EUKJf/tVi5U1Bnw0JEVsIFhTsF8xP0qDZEQF0EWyxrgiz0Xxwp5rJgO50DYc721uEL7Abx1/UM/FDmI3sJu6of1aEuPXpnyrdFZO7YAFol9idYym2oCyeGdluS/idy6UDWRvNAQRkcfH4G2zRy0d8c821IfF37duJWxhz7w/kEYXuTcmUC2DUEjNCdbjpXb8jpvPKEPb7aYBT1tLGHQITTSMktn+ObNBSPSVIl55etupWSrcUGsXr4JTPBDU9GKYV7qini007VBUeZmfy+Glk4F5ck/QMt4eNrCTkZfQl6Gyu7L7WYG4PJ6aEOHnowa7FvvYzAAH9mTwGd5b5SfoGAfa4rvbXdn4F5fkXXBOEGovh+TQ9ujne+ZXD/qbchx2JDnZppVRNw4NGjbuR5ee72daem+5AdtRad6rwfAl7iiCj+EUrf4UtpIAh/0MYttJdYu0y1LgX84GAArBqqHJSLC91SkiEreSrIkTyqyhCIQ6yjgXCwAYCO9Jjz4uv9dohKK3epNW1MYM0REkHhVkDo4RNJobqAoY1WR0/5QgwrCmiye40MP6m4S5h1MTGxiLkgIfrzh5c0MbmqEcA/yO/KRvmEomw3JRx4YlfkGdeqlQBMyMiiShOEhET3IMv9J+I7MHqIhU3PgBqJPL6+ik/gAtzUc1t+EsL+R9De5eYbf3r5hT4WdtYUYIMKTfYLwRm1F0vWHL54euKNkWgJC22gsAykcG1aoq/RhfLto2KmB2oDq3mj8FfZQTymXPIwd9BurWwfSZqljw6OB8onLK+pY/8EDCuVDkLEdmiIZzkeeRnmijY7J20kDzEIVjl0ZyOiX8DsGlIDlksbrJP0D6GEI9HGdUEXbsY8EengKaJvPDGhYLGnRK20HRB9HLIekO/Ohy0X3gBsPw3tMUU0rCZDQ9beFlvz10J9KnDxCuqaESyv4+lq8ErFVR2dcwJu8X7brhRDum6HswxOuFaKfTGR8GPL67fvpGzd90FfKhXC8hzMtrPk3bI6HF2Qg4DxVgDmLQzbaqCmawCXI4FtSveYIT+PD6wgPUeUqgzTqQB4iemqJZlxXuPoIz5fvL6dv315P37/hX/i/ybqPw9Q3WS9QV4Uu3QoFwBT8NUYfrMHaqyfELvaftnfYiqcSbU3EB2qo/4br1ArwIVOB3xcorbfaicwIXR0vQW0GgSd1GeJC2iw7ekmptct9y31T5wD10L/wo0vUJWAq7yCmgRKr4320Ny/Z7WPUDc037GNHvp9ajqN8A3Y9bHvg58BV7ai6sh0BH9NPl8VI5/kRToAVnd9MFBno+lj9Vxn7oGcuEP64fdRvmvXOGC6KxB8HGryIyJt+d6t+/1YoEZMyNRqhdYGFYrBFeuj5e2cfHMZIr58QyZzWstyDk735eTAcP8cwNbJ7hTYn6iJLDZkZFhe6QaOdZseqtryYnoFrru8jA33DoEGNo+Nh1i9ez0P1QX7idAktm3d9W3G6oWFvfQVuDHI4j2PyltjuuxeIsl+on+rpg5eLvkXmn27hUR+sKVh64/MAHsceRVM1lpn+/Wxhidyl8qAUe4og5EtIQrmQlWkbD8EH80yJQNyiLBQqvITwsvbXXKkcCw9IhniL+XEDiD0eC+BHj1u51Wc9VBdCgBwn2jlljPLZjYPNMrAWqtvV9yWcwbGeCrXT4Cwx9X1vqp1jbozDQJ2xx+pf2IFRp33ERP9ZUA3Qo6PxA0bxmgjmp1ncXHiimUWw5ug+rKz7fg2AKyyrYGWsqNusstTBNYlrmuZEUQ96D/9KXfH9p5pe6r6NgRDDNEeT7deW1S3HAlecTNvmzeMgr90HqHkAlShiHGaatPQscIjqtN6jXihdKBW5V+AOoTTw8ZXHGQayrwHQXf8V7mNXyHlPDJBsCvfO0AVwITZ9ZLsW+Nh+uix8nPXG2/TqswL86AjmizrPD0x1XtSHqPx2lDwhBHlOXA12g4pJxxuRuyceouoCAjKfxILi+QrVviZCImGf0ypGfqYHNXoEENsVLTwrnVIcJtPEM+SGn2p/XQvh4q6tip4WoaH1/xRcjskMuZl66NVz+oHYtJr6dRQ1f4UPSRZD2YgqtOmEHb6pVrCFjA6qBjOYb4AnT+unT9ewZmCa91HF+8BpC/ABxnXPHVq2pBaeV5dhk704SKUgDTaBOlHPE5pBNitUtzsPOlYTpnlbpZj8IxjT2S4DMGwown84RxsqiwGvjeE2Gr2mZYoA9yqmynMsMibRv6b0zHH0ze3nno/Cd9m1ej1ntzPlUF9wPPFv6WXdy6BEb3B9/tQHqdKW7fGGd32xvuUxwAtxQVy3UhoIDUZj1I1oaQPLKqUhPxxnaLUksJjFNYUdH0Orx/eoOAs0KO23qIteRVAF+FT9GoCDI8sjTZ0h1mZiHwvVkt8iD//lJX+855RkSxVWCwoGRYJSusfqX9gAnOkOHXeAAsNoYyg5y8z6L4XuTeK8pbVfPsJDuWMRL2ldHzXNfzvP67cpaku8RMuVhh/CNap7vcDKWNHLB68qliPQTEsYsGTrss11G2s4Vnv8VpSrWd/Dq8C4xiG+UMBkoFlDzhPJDKRNjQJkmmy/xoSu1NKuSw31MCqrnLAHMLNx5wJZ8EiJLT4dHHoCVTcoKg03MxwkNtk8/5KIzYD41w9OlTCwPG/NK38RHHXrRLuR53rNL9/D/4oYLBbZwSl+z0NJ7y20x6dU+kuefBIVdPKnUZGHJU/r6zL3QRCdedlA+ChL+9Pj6Qn0iF+yQ1zXi/hevyusGUP/fgjE36sqiN3XMHkPZobDoI532TXMGKq2dxjP1A9jfnSnJHR0uZx2e524jeUGroeP8q/ZN1oCDrvgqA3n9edHee6HY6pfkjcWjln3lJfUNVzgQPDwUjIqHOmyXjZqtwvBZnawH54Uh2C/iyb7FA0Ji5ffhk9AFtZFu9eI+3vJ4z2IEVAfpN6fnrDfQIg87D+EsA/JxDzZr2Cf4vsTqR48PawVbjBy4UwzH07I8Ezc4GikCogcB1K76p6oit4XlgO0rD8HDmrFx85rLDj1+tUG6SV84Rq0msQ4FuAoBIisXPgLF8Mvr25gOO7Wy0ZL41WxJlcWuvygkT50V+D3xwW4Tsg7rhP45A058IXl4ZrCPL6XcAuY13H96AAqun6v+LV9IXzvKfLaB6DOwYiTq9d6SN9HLUcXk4kLzTWR1fb4qNP6TljFvu9AFd7+HQ63Dw+nBxlYT08S/o7vBcAAQQmeEHnn9zvg+xr0e0zxHQP4gZv9337gmwCMewwufC8FsvDdEN+/4QvVdZAhD+yXIuAQfH8F4vodFvzKnfT9BvElD/iumbZsBmjTouHRN11166L5LgoCWSvVh1jILhl5fLUo48z0RP9CLzEGaigX49WxD4d2+DagLiCYRRip3gGN0yhPwpbYzhN7O2sAsBO4JvZtGtvwbhwRBx0o6+uSEuGLkCXk97HwRz8eTr8/3Mock9b8Hg73p32PD1+vpxt+IT2+jU3K8R0fN+BTXIUfEWi/38Q1ctIWhrbQxWYgLxPqOSQO/7E5vgPmN8i/P92cfuP3yuj3oSrT23esFzo31SYBv3hKQkwchvJ36/ZGVodkjYD/JD6CDz/U1frq99qIEXTc4juY9TvIhJcQpwf44ftyJKEud56SJyL4PUESYV0ocQjFAqVZvROsKb+ChywaHsgzlBL/zrE3GfaWiwy0FcJ3TqEvQXm99zz08SqkqF2PfERIa8sRNGrGUCGVWREvkUn5mAN44XvWTB+agrhfOPcg2bK3N6K+vKn/5S2T6BSENIBrL3TNJGWQVZF1h6YcWcMSBHLVOtEU1WVAHJ4iWBYbav+W70AtwI8dgX0u8h+KcsrAxrZfJgxsA+RWl+uMxCRTZ7tdn6wSx1FDtch2jKAQsjG+tP4YqT74WwiDsWZkxHefSp8vRqbPt7imFMGeg+KWVH9EWipjqLZBZhP9iO+Z1zQA/b3ecD4b8B2AYrWl+iCX5kaB62cKCdouoRHle0h/6HwH+D3CRvFDcRbGeEFV8oAMJGTdkiK9ElgdQAeMYH2/gtqg+B0SqqEJ9DBhARC5VX0PPGGpEFXLrAA7ESAu+wf0KtcChmWugCPruA8cJouAL6NiAr7/jNWwzmag75Q/EHqEDJHLBqV/3uW6r9+LijqJIFv2CGiKHL2OYj5o/4F4Iys2Is61G/kM0AK2Sjus9+ABksKb2xsJUc9Jb2qVHk+POETlD4543u1Jti3WoTfUG4TrGn+QzuZBHp9cQ2SIoL+CpNCtZASU5+KrtMcaYF0Ln2ALh4qYElilcBONdZEk/P07Y2kuv4+89Cv1sYT2ua5P/AGphyfJxvf+STm+f5YVDa8ijz9UJTygCykJ65HJ7RFErAP2KxBDfYBtxd+wH/tZ/tiSGK3fgar+dz/pd6BShYRaKvackWeKeT8izu/zc74ofpX9o9n2ImRNFH6TWQusEZVRDb5X8v7GS21ACNn4kkVcB8oaec+xLunfi48UiXkLX5YGql0W7teiU/L0AG2NgU0Jc7VqQJL6nhEGOIdQtfWat8kXE24SR3T8bDBvhb/WgfJMBWWK6IjgXCP69RWz3vNR5pTaUa7NN8TxsnUeeP327fTt+3eZxnpmxLpWzrjw1qqaxoqANYj8BPheaXyPKu9rUB91UC5lWgPQ6xT5JaIMyJIapa4Caxv0+W7feYozra9C379+O71/kzK5oODexRvi2hf3MvLid3MLFT/D/P4LJfiObaypuOZwfFM/bUfHCWHlq34oCmuLEZ46RY0aqcJmWesBAHm9/DHae4B8X8HzQpH3ZvfozOM+RQBRpSq1CsDXwicVC2+MjQt9Byq8DX/rCb16Xjtg7SkUU3onyuFpeeL0+esLiZNAOlYnA6vtw5qqwKjsZ8PANyO3xXwaYFRn+MTjkf7KmFHuZ0THrrKwAe44hIk4B0B4ChVPpD6fniX+lU+igpCvn2Rd8tOsBVrWorvfjOCpjngCleGX0/2T3azgSVQ+7YF1pXXC5Tv7ih4QP1vIHS3WKE1fH1ewajAel/20XDb909oM9PEartkvFXNRNGuxrtF10NrZtfvoPO0acz3PVoenF8boX/X5VMAaBnNODwKP4MKjZJLdXLVzdRu3b312lUvICtMqd7B2hA1HdQv51zCuB5XTt+iYLntGQZfzNIO29R49IWRbkNeIqSwi2EVJFK9BGBMWeCtmBUkto7sn/fqPHunhaU0F9W7W1eC1HZNDFIv7kN7aY3mZRyDqmzxnjsAb5IYt/9fUrgSEWJFi2Z5UL/iJ/lVroGdMA3+MuIOWW41S6jH681lCub/DjyuVezwtV9R2nIOlvQVj3fei1bn0Sx0iZte8o2ZOdNk1cFTdD4fP6zq4CH4aH3wA6jn78Yj1W+aD3/vinkzXaVXOwwzmYAr6NJRrQwbY5vua6jIRm+CVkdDxievj693XZ7lv//qVT6HyzAvra5rTIXtFxBZ63dJlZRV5ePpJMboHgO9aLNb7oQ/nHLzrCdR7HhLrr5bhqdPfEcrGA0/J4RNiB5+E4/HtN6FjHRCDnIenenCKJ07xqR1O0HFKjxN3rYY3CAS1p9ia7wfTaBOHz4jko2exJ0BbJykD/VYdZ5sHTH6NtnFC+sThLHTlaibYI4ahgngmhZcYPIpPrY0vz+m1q7A84byftAqrW9A4i8BYEmFJ9AIoo5he+4MAPyfhj+c59VWeT6zpVUhe/JSqX4PEn4qHwstJXUGquMf9SQs8OfHAX/BzKkqq72UOWJwvK0Yv3GBh5hMF/kmMlAluRAo/eEJdCBN0NcvTyhVDfA29NUfaoJlOLbUBv6r67/e/SUq29f8u68fpN3kZ85sbCfTTwfqTS4mTxxK1auAKf6+jZ0Jh3QrxCd3mqwyYkz74UxcgzfzSbw79hAy2IYVPxhA2mPH1okLP+XOgdu1GQQj5UD0eUpGxiDxuTly8XdCjNS5q6REs2I5PbPmpqcXx5A7agk/+1BSysOyhKa41mtZ5oMoYNUjLkaDEHH7zyL7wucRPg4WZ2YQnZ8ejJlalUi/p3krtqEmU5c8m14vU5JMomLuJRB+EeMI0gLjNf5khp1u7RgbUTAEiWYPEw+d0i0rhWvu6qC2TdD10VgChaKsK2AfCDcqcUjG1LMf48FR9sjTTn6LMsBoQI1ELAja0BQN5hLaCzrm7ihbZDtPP9zdYlLE+Iy2NX9Hn6Pt3uabgKSV5IV3B0whAlBmRBB8HTiNo26w/fw0c1zjm1Xo7MEaHsPkVgFM7bTIfyNCn6CTPQvoAiwOqOUO4DBkM+SZlOn8AVHNyX6jrsBYhzEh5tvcqV30UlI2dx/AAH5a6thZhbkJA3RxUrRTyIQ80pF9vJcvLJFQzNIeiu1fpQH4SEjZw3RQeut7BPtivNTiiLa5QudBHc62sqYK9BvrPtBSUGCo7/2iWZHi/aCg7Eoxx0ZN9mKC6YU3G2JEIRPLpdLUJa3fYAvYWKMBLdWLxLcYSEvInEW/XUoHGMQZ50y03Ynga6OXlm8xR/Aqy8JOFBNMWTwZhIeNTixLlLztzLQdJVN5IGJMyiTifpR8hzp8Cyi93Ze0nhNhlalzHgUHWXTx9FNpLhL6jnZKUax3WSlx7H4T4dQb4FX7aDBuEqBv08n2kNAeJ3WrDCgl/CVQ2nthc2f9SO/ENtsDch+KpTqFv3995b/f1+VXiSs9fX0/fvz6fviPvFU+LiT5v+PVpOEbv4ShbFySJQ4b6s1yda9DHsNGfupLKmGNqaQewRdAtxbWXT7SuwPrPUcaXtEEzPCksOqJfqQfGEQYOANWFeB+Rx3eFFZ0BVIXqvBarv5SWPjkG1b2Qw/ZRjW5Zg1qT3Bao261hrlYNrnmIYOxLQB1EMZ1LQsZ0yNvG2iyWnvi5EL2zGHt7gXVGY76OjTHrNdRz3ZoJJyhzTsYl+p3Lgs45/rcg55yu46zzm4yMW9wRy72IzG+2lfWQT+JLPX3qXdpJyP8SYBospYydbfIkhGYiUucv2OKFMqEbFGD9YHulb0Lfea71LGvdt9P/8//7xidQ8SQq1zZbGviAkTT3w1PYhT2R/BFcsbCWI0SbtuuQJ5V4DMHKZKeQ6wOrRxtc64Q3Xtz/FficDia7gI5AOy5QZ6N/DyA+MNX82kCYGeih2iKBZVQWIQ/9rynirCdQ8zCtzNfRovEFloN7FnFzgQuvRPMTp+VXyZSWcnbKvUx/KmzAZ+zUpsZZjeew1nujkgqmIw5PN3FpeyZVPIRK107HNnnYO7NNj4gejxoLcyRjODyDd4bMC7xkbnzl06fPMn++np6f/3H6+vqnzRtWo0bQu6tZl7eg53PkjfrCyrFc4DvI/viiT6A+/SH0+Mfp6csXSSMP3z2mT6KigYYO3QTlHKCu4elLTersmfX+g5pFtsH8R39zcPRwrp4utZK8H53D0woUYbnRJxJaPFr7RS0yrLzqR+SWvq37WFvknLp0HW07h44aRpYVPN3acSWUUZDHg8bxnomTlHM1EV6MaznrOcK21siEqsGFsMtp5yswe3jaYnUKOowtAlKIGchrwH4J5ATiTqjXhHwvKwz/SwB/2ADJn9bzWh10de3ojaxJc+oP8FW26zuNZm5Hus1PCBltmIEsz67CXLCGVjbSHX0qNsUZEavkKtoyDSpGAsuVIErMxpjRyeYSqzpkFagfbUrjCktrtaJXX2kWKOVbNUeAFsvFw3Xz74IMQBTFdWR21YgGO6FrbByepu+hw3/1+BORnJsMtfzrV9kBCzGUMv3PHy1rVann1k7AZU4N3GMl1MNTXGN5eBol0NvUQkg9NZ+YUdDqRzM06RAfgJGI+gSyTvx+P9zT/fkP2ZfK3vTPP5W+Cv0DoeR9lbIX7FulHnw/Xr/XL0KUbTowvXkhGKEZkxkjtk2zsvdhUOEc7dQNLYezOBrW7S4lJbYm8RKa7EY4GaM/2XFFZda99a+Ea/Y2eC/5Y16V9S71A9cerAO+HmtbrvHGBysEwOLgjRDrhqcVMaQyIG/Y8bqO+TXhGfT1mffouMZ8/YeXm562TvHwVODXw3K/lIRJO0KXuBICFs8W8HaPlHkoOauKxy448wxPt/nHsHZ4WqG5p3X0WtYwR0zi2L/wfwD0yVOQp4Us4SHH2ISt9VjYduGnwoR9Hw/1YUy2i2LnJPvJunMKK5M/w13f74KyUOPf90+2mecCbRcRtPuooQVrSOgrIVwE8GMNjxLqxQ7/3v/IUDc5egEE/IKR3+ewcxydiz2qfSrM+Mm9vzRyu3XdZnFjfAlMsSyVylfPXEGXFXTnmmXqbKzBHLw5AVEtIhPYU/djcBWNbMPZx+Ru0IfDrmHRk7uui+9dPFzTLTb0Vh7V/6XROsHTW87RDo1ryWT/tkNqchQF7Lf2N7BeJ0r2CibQ2n+KadeA/iDM+KaFz4qEKmPJcyQF46AdCz7PEOKeAxG/8UU/4J7EO4T7KC8TSaiHkGlGS70INbpEN3+735bXX8mhXfJml7ngwsoNT+ppEYaq8yVh5jOED+IgQSaYH1DjUBUHp3qwgDr48Zd8D2hMLoHLmziB3BEZTQ9O7P3/Wug65cJIvv8Icb+wExeY24t+lQybSuSOi7kuJKvTX68ush7h3eo6gn1cMCxcyF3MaAHWOEjVNa2sa7oGcs3jPbrkpU2Hx/gACv+WwmaWstoSx5KX16OqDQqPkcTe2vWj1rOenp3OatF31ique4AKZZwOIjYvxsQHto8zusmLjZCXaYkJR64ALZ0+DI1918AeEVHnQ50wQO6Uq+m0ParaGpl2w08b7d3Nyv1jS/2CNP+rpn3++IJNbVCuKLELAQwTtctn+fBILgeS4PePyQVCf7wB30eGfLRCntlvFxBFRCYAPpmujD2qjeD+uzrWfAJDMuHdw/J+h85MhNwgYV0IOQU4RK0lVy2RsUBdQ18V+s0UUaat7RJSg2NsxOT4XF6Ii/71uYqohA1VL6a1SMGURlexVf7xGGuEUZFpErYZ6HtkZ4+Nh0ADkytB3S9IW5815GUO36yGliizct3Qo46WkgdjHejQzpGfDtkvLUoJYk5A26Zn+4tNbQ/7yFwdGFpOUQGUsSiLSIH1a5SYPv7OmNVhlO+CIwvOTwMf4RlwzFonjdYE9xvmWeXKBSghRMiVxBNWXw9CxfESZha6d3LeWlLGB9J2iIo/K8cEJ3dJhkgWUQuJG1WwMgKh7IsiT0mvoV7HUfsHKV4ncRFm3aa+qcgI47CZGXNAXTQdEvpDCb2dD08l0DgPTPG9/VLj+fX0lf/aL2VCp1fRnV2xct0mNiYJ2lEW9sBWd6NJD+71fSg+R8t6K+QJlijRxqaf/uKw7rkijPu/lls/ObzXz+x59Kn366J/bU5x/bA1qF1EJKllqOR5FkEgVNhKjEWas1x/E5wFeGOtoQyQ5T1LBGugrH3MRBVuMhyyckN9iBDiHY9cp/yVgVZKXGFJjsyxoN8e8OWx8Cxl40UTyvYwarMPuI9c+w80dh9F4c2uuV2slxzB1AHqnEh3FMLicmKHzjrgcKHTOPPgnJTexKia6dIOwlkMNVgbQz8lRpZ62WR/7IKPo0+Aa5g3AR+Z2Nev3fDpXNDFohCAxUPT9/hGfhohc4oHqviBKfwbGn5U6h9CesiqvM4w1pt2WLhWFcwuXBDwg1L3T4+nO/641B+npz/+fnp8+n9L/IsslvZUKp3gVFCnZjAzQYsfD6FS6iCPD4H6Ym18rUMb8PBU4M232MSFLyqWG8ClDiNug7JekedVZSP+O7DfeRX8+bBp+PXwjKl6Fs609yqoNp0tRvPvGk70/ilhj1iGPY4QNvQ8VLD6AYv7ht8PUZmf610NV5TRsJ6VNK63XuoHZB8zfIseEfM+5Lsh8iw39WnE9l4+fIwYwIe87gvvguwM80+vmmNUtguhVcKejlnWrXJa1h29F1mmErsAb/jjAZ9lIl9cWx+eiVTkL/TxtIepTRyUtm2A9bwOpw1ICw72xDNFCeoOeGTvYBsALiPhadLyw79f/3w5/cMI/7KKf2HF954+P8taiCdR8a+s3lbZML5U3tPukRXPBJNEgIdXRP3jMxg5c70Xh/kLm2dxtN0I13NYrH8DfEB3/cJPDswbPnzjPwZo//quwAhyaqOa4Lu85QNWXxFjnw6WMb0ssvjwS3lgW+r7PRCftMe6hx+JQoj1UIh7vxfsBa0x+ar+9/e4L9b7X9glEcYdaMJr1A6sHUAC9QFui9H1YbS2za1756Cr9cCUdQ8I3L9Z7YEJN//rf//P/2HxhY+qa4BABynCp9PTF/wL7uPpCQNWMkvHZs0RH3XKEhxwshEsg+vEwYcIOIWKFdsVlzC7LosBVwdEz4JDSH50cX309F6xpYM0l6STLdH04fwEW6snfCuVtE+ifjSr23en25oIom2RBl+SvzaW5VbUYoKRnMoWwVAnQ9tG4Hp07UwYzL1A7kduvGw+6S/DSh7TKC3c9FOmrLwzKXmFLWLSVpjc3/8hMRxMSpx8H5nPWhLqoVZpOcJwvXWMWEl7H5945yaa33v1fPqKQ15ssHHgC8Im2w58wXOVbRTk4ymN6QoiYblarfOpsNaLvTEremrCeONCKDG4n2mBNKO9tL3h4Y0FKboPQ6OKLW01GQ0WS2U2NgDEOD4wbphR+6XUbGCG6JgVWOD9gaD2QsfygTOCzwAc20Ix5i0vh+sA/606hon1toxDBgLJSWNyCfVzaBB6813jXhqVBANdvCSq53aWqHp34SPTiUFbtgaxc2TmCK7MsH0pXK5N6744itq96MMmbA60MuJg1ENNME5v2puPTf4bl6B8RzRTFhZ4kXISRCSjZPbracL1L7oyEJTKM/uLvr41T/EW3xPraDeytzRo/a8obRVjXoamaFCTCHHLiMaSQqWKxiJNVw8H907IOLF9hN5UPp4eLR0WZcNUUUYVPautl7KDG4gEj2iQ/K/tSj+9yvhqWXltUVXeqhVIeAmJLfjQlWs50izAmzKihsFTIqmsgJkSWIgmUAT3HPLCGoV/J0derCOSx6jkoaqS1GaXeSVArjNUG/NU0xFCrsWXKDzAG+kSJv7tEEkucnPgc9yX3d3JfdqTrhf3jyo7lmvydL7CtKcSkWQTnYpgbdUYyNsz9MZ+TuSoKPUl1hS3x4IUued5BP1E+FqnPvTtBvpHuOINKSkoLZSTlvFgIngryA9/3Gcjmr9oQ2Lm39irzCKLEd7gCxG4V4Z++QDVf3Gbh/QyzgI0Qm1lWJoYals+A2DnEut6fqQF0I3XTf0jIJ/XszQuujrZxO+WrSB7Yk+7zwTaEOMuW7QfvvZzrmokwROtjH2egwy9FgjJGucfXPi4hOyvz7IayTzzw0oFJqe2x302Ljh8SXv8RySAmrp+cMEhL0Y5fjQsdYDEmyi2ecx5FMhaYDFVXdc82ITfC+G6TThPXJ+Ei1yr8K//uo5ofh/eDvyVl5knbS3EW1zoeljj7SgyroGyDhZ/OpaHvqJrtisjMjRSlVsiLIVfLQpIb8g4+SJ98kVSf/vvm5v/89/39//+f8sTqFs+CiQjKnsgrlJpN3Qw6MUFfkEHq4NqY6Yx0WjZJf28XbjueFrCJkYPvogdR3aix7cde74LlgNyxHP2E95DGJg71mkfYvGXLmO3IeRND7MF8ImSbvucgBK3pgmSf492WHD/Ia3xY1Jyg8AnUf+UbKHUvoRXBuwT40h2Y/T05Y/Tlz/+zqdR72XBenySPPv3fqnFRrVtfczUOR+5hzX+suh19XsFq6Jzs6n/MYoPxURZGXjMo6byhrj2h8WNVmGFuI0AkRH56At/WMJILLIGV8Oe8X29OVHciwgsn4TtfCy4PtI4WGJPX127XxXDveBVUMaI71n08BH7mD6xdg4tDtQxTXkbRY5vYODyPhfPhf5ruGI/ns26MDh/76MYebsuQ6rkeL96Lks8D/tcjBGnob+PAZJVOlaXAX+t8snQWw/tetEi6x9xi1TzxpHK8Cch5tcz+0TTqBHryCtkimQ+beQEuI6j/BQy8LwWbf5avQYr3ToyO0IBDow5+nr1c8URpBpdKSRbSr2xx9OkuMnHk6Z/Pp/+/PP19A8J/yFpPH36pxAOAfBUlrfV+aJx9SF84H7wuKbLOOiMCPt3f1BvzUWUBynmu9J+wWk//G6fgfJbvTdRlRQm2pescmjwC2cj+9nGwS+sIMbdBebCKkZ9cEyu3kfq4SOv+2ADgiib/4uHFKyM6w73bBJKHV8rfKy8vNxpVWle1qimDsqC7DpiPLkWGumDQJnYXOY7dH/k/e4jHlCEHXYgrIRKWhdAM65lk3uH9vC0Qn/xN2zzviZG66BYb7GEkSkB8wXfa7i4l66jlvjb3//ry38wdmvkv+cvnPAz/iBkA7e3t0H3D79LZ0j4u6Ql9DoAbHiT99s5aziI3t50MGBQ4N8+dHAIIUxsqF7LVuRTASjbQnTNeHuzSqmuR3PNHqtdMD++relF1LoRbktLHR7gjaLKRu+/hLdbabxor71UqAcMIhcCaL3wIRBRVKr5LFRBlUxV9Y7izJOKqKuxITAK31kfJG3RoCU32+OzQP2EnES8p33TZBXsPlkpNJBF8/b+dPeg4cOD5KFMKt2KTTRNCH16K8TxxUyEOnw8XpEYfX+6kaj0qaTpKfK71XGEuETeIYcN3EkrEN+hNEjYvtfdr0Bej5y1MXA+fLduv4G+76Lf27vwlnXg/Z3rBHTW2mDUQLJ16ZPInVDyza0oSNHCz1tmVQqwjFqjTmmNuo6mOAoDb/QxJIn8VyGxyYE+LH17J/ZJGXSWEOsqbAdsJpI6VtfoG2VQ5+ZiGWklB8ODgtSLLhe4xdjEy65q2Kio7hsEWyyu47bkvdkYRD/zleq853WGOnVIqkgLj3YBnVGBcoyQoaHmryNxfZE4dGrJ2+cL1QCqbdEB6ynHAXwirzdeAzKJDW/oCcxhScLvxoHljGuogS1y8reGaA9oVwtKb5d9i/puCVlJWKkUYs8Bd3SBfZgMPZ2BB4Bhq1MhQZm+vmB9AEkq2PtC77QBq77WxTW9CElEbMf+BF3g+xRuwgWqE+poGeq3xAaIs1YN61YJEVFZHCtIy9zUYqvkSF2FEETeCwGawXd3E6G6Ay+vzkHnJ2yBaKhd6sEui3bA0VRtRFHZSYHlDkmdwzYzYB/tVpR4yStwXvCpxcgU/tJ0xpiXwVV0kqoWVAhvWT8i50UGkPcvXWtlL5b3JmP27VXGrJS+S1349V3mPq5IuGr4MH+Xdp4Pv9TS2+sTqJ0cMj8l+17sxVKOvUTxKwq0FgH2RETQoEoqoD/MWRQE6nVIgtQJ2k6sQSjXwXeZIy0nrSHWQO/SlOqqLeKPG7FD9BP3yPjBfQYiUoGB+BrzTdqiB5j9Jj7HNV8yIfoWa6nVRwb66DtvbF9O376hn6SddNu7jaNwLfmr/iDIxz5TtiUV3OY6hO+ZwtsKUAbemlJ/Ia35RCUL65+UGUvVR/7gJyFxkyTR+VJwIxykwg31lrT8vTIUhtbO10/ygQMYsqu0jKJkBL9gPfD6Mk7FZ9+F1+v3t9O392+nb9+F/p9vp9dv308vz0JSTgIv+FrWSOzF3oUhzIH/QBifqovqD2nZh9qnAmmLueWOYhUcEGCviBr4k7K3t+9SVeqKPKybsB3jStdl8QzGkKTJC+BZgfFsXpiJNTAHUx7VtX0RfE57pCUJe6ZQV+RjLIp+2AvCz4Cayfo51JFvDSM8AvChkonO4aeAv/UFH2G+4aWcnSAJVp4vbR/YczYpYuxgDFjo6OqFwS3olnUA72ZkL2ea5fejoMOuteYYfAzriGDEkL2gdWrMeQn3H/706cPvv5/u5Z4ZD1/4VYV7Mln7vz3LmvMNI/A9xqGuPDoubpAjBdRE1km8YRuHIfLyXa4LuO98x7Ud1wXhhes2Qs5hqS6s3nBiivq4dghTvd4Y4ToXafgFMhS8t5f71GwL7LiHPbI+IQ9+xJoFGdD/Rcbm95dvkpY8XnxENxGuczB71NYj26cLq4Cob5CWnBAOMyhoDXkPcmEYa2xBFL52ee/pSkO0KvJaCRJfMyOhykCdGJlVGVgymdYIXEfv7x9EpwdJ/ds/b27e/3l7+9s/l9+BCuXV74Hw9QJrE229xRow/jBAy+EpQqUK+1n/eFxiPVrhAXdg+qwhyqr2M048ovTONlPVMaHnUYZuM4hbXHgcbUjbgLXGJhA+Mb9g4fPDKkWJaxWZ1Hxp2pp1Ucpqw3nDHxMNvn6Rd69T1w202cbcPuSaQ4+1GaGfvOFfKx4tbl85gLINGVG80iG95rUqKw3PBdazGMo941Vu2GchP33UaKBnwwKtCKQjr8wpHT2GiC4l+HeeehH6YxpVVSSE2JkIYLdQ+ndN1wmbh02kKr3alX3XQvdCNQ+ObbzoE4s3L/5Z+UUR7Arf3BNrqJYlgat1afXWMbou7OwLqz7XqtTCPiWHBbqOAlHmYyTTFPr1Frlrfh+JqcrWKmpH+1ys+3ejs2cHQ1RDZLLNR8Jckz3U85Z3KYKW/EnTV7ne8vrKzBV4mYX1SG8mXqDJR9JcqU9OJsy6+BpdMTHu12ogX8meKGKqgWdNzi/Mz/iX6iAr3IL5p/mmgQFmHNrWWWtjo+KuWQfVQbQDVTjaIo1Cbdm0inYg+BZVnZgPeNoq0lfP+hVr+sTpV33qFIQfg2Ke+9T6zHRwlhl8mIr2psHbwbJtqiuFIkXjmYXIRS79QEAn8Q2NlOTCITX4nzOBXodrHq/VDfZdE10/YFfDAdb4XIo/kPWusV5ybZS+drxeYYOyh+PlpV8an19DoHf/Ud0poctBaV4vx6EWYkng2uSEtQIP89kDfajAH7qztQ15+KE7lgsPf7JV6xrDTElyVpv3dnJfhSdO7/g1O0Z8GlUPVFtQN5OjT59m7hrTd1uPbKnKrKgSUVruQ2/9uxBcXw26OKr1EiMpc7jgj0hlHFNMOxaDF3EMFB3iOkyquXAGznfaHlxVmo8k/otRH70L+jGtZoftx/p3jOtN9HYsnjs24TUlj2X0fIqavfw1WF0GXPb5Us0RejrTAexRqRUhaW/OfznAxQSvuJigP/cI+CQoJ6dzXqWJeDNb29OqWbiwjlCMAA2t8KJu7TBzUzSoEJuhw4eo23XqY+gJnldEV7rZUJch1cs3tG0YmRphZ2LneLThH2Ptgliuu8dkHNdMW/reBbAzgi72yUGHdnq+ZdKp4hgUDTFecpRr2YgfR+i3Nodn5r8gVLmATuegEu8OshsdXHOJVsdIeyRVaOvuAnzn/jt4DTkXrf5QZzRBVhAtEEnNc7IpMvRWCK1VQo3zxlRCtDig4gTmmM6N+CWc+8I+HhCDJB6GedgfFyh1IlKCfEC4mfeXZIBwyKD/pmp1rD7H/tCpYvWRIQpnte0oV3oxiUPUbaeelSqeqDIHWI6pBeIDZ+/No736C+dgoqc+HP8aI2Fk5YXnBNg0rDjfQZzry3kdM97XRYmXQ1Rtlynz4MFlqsO8CJdUwdLxYJTojfufJ3nVh6daDGAMo1nNSlNVnvPWYGMPV3NTzMyWI4v0OWg6NqOnrlVffpWeYMDK4Sxz1VGz4QEqGk7INHhtb7GnNTpTVX+pPi0vnTzsWlTrjYdVzOp1GVxeWjJYAvKHg4ZOaoFWmQbgSoDQaBMTPD8M15vw7vJdbp+Anh3Cf9B97Ec7YmxepQcixzM6wGaTCz37+bXyWLdZm5nGBNrmxX8TPqYSD99zMoirwB6ml0Lu4ZZ2YnGI2hidwB4Tc5XYexLWR4AFzidTQpPswhjrSGmlULpGN5HrejwRDYpAqMjT8S7AISoHkeRZ1+MQFdaveYBge+eoXLW2OMCaaa6Ppx+Lol9C9k9F3UxtwnfBMnI+wGrBrvGf1RkOM2kiW01LnIsy/5az8JiMfivk9ihD075J1iku62enC3Jrj+e8JTKTFHej1xtWmKzWBebf+ia8Y+RBBCcb04E23cHYh0fhXBN3i6acClU+r6P2I4Zbh6cOZ+CDKWOtDfpmtX8+EcIuM6TSOeXvAU7AUtMuB5aLsFTP4esRvwHUeSHNunxj+nLYxw9jZzT6Map8KchQKaVl3PjTJG2hT1hpsibke5nHm7rCJ/LxYgby9VBSn9rSNELkSbO+sg4smEfG8cJBIoyE3whYgSjkZaonIp5g9iRGBhli/VrTZpfAX9gJ9+5ET304VsfnTwdOnkSzuJAHRmzs2gvgHrdF0RZXZ71Co5auXUpYP8vBqlA6PGUDj7MdgwXq/HLRxkNC+Z4GqRZdrRNDtkbSs6ys7NtQo3VSab8PRxbpfSja9vQ2wClLxxSsNCNGZQ0GGgRWD1Dn5BztiCXASX2C2KX4HvPk2dJHnXsUoVTWTuM+gXuQKW+xj8ZeuduT82y3frAr9umr0zU/cTdx/7iCmYZ6yeD4wC739IyBxLH0iv/LOtkv3hsNOR7Wcx1uO0aFfgE2Y8hKYQfex63zpzvDKx4dbYN2uAPZAT/AKAdo23NkFn6x1kPFEjqQ8jx/MLSucRTGRQVElGEMeAgEiQZ+GmXB8CC1yvZ2dfuVlgPsbzELH6p9bMsd1hgzvzhGulzjGhQz6Sp2bjPtXXIvOD0Tep514RYO1I0pdQHEVGzCSyBYHWXqPrigTgUDB/tA6AwI/xe7ODz9YbiEUy5jQ2/e7IG2Vybu16M89V/3tb3ue6zg4rgaY/HBYNGBXWJU/WSVjMlKHR2jpfzl9JXxQl/xg6Mex7/rf7V/zTfCv7XSl+nwVGVUghpsjMlR0xlAhw6QC5/k8nNF9dCzbpHXWev8AaKdW8VfmIV39mj4XW8h+Ith5Kfr+9DvlfO9C6aNr0HQQMMJXdhG6/uhaXtwWg5Prc0RQFWqW3TW+ztLELUA1QHyIdwzLWzq1qiYEmPdRxvYq2xur4Z7/mj2CpZuOYzyI1IJXf6SqV/KrMQvusW3vArhy939C2z1a1f1vXylbfky1gJIwRd4C0nx2zt+/ezt9A2J9zd+fyu+aPsdHe5sgB6rKMwQ/tkQ4xPNqZamPA9hlMP/+DbZHusWXtcpwdUvjDNcogsRhT2rJQEWAiaFKf0jzfSrg/GlxfBZoluUWEMHxNBuphTaDULyVpHls642UPkNzyap0FkvWTxzAAD/9ElEQVTauKKPqj0EdlrhW45BohdKUWsE/ERD6QyQQFU6DugJ2hIOeKdL3ZnqnFO/354e8KX2D/plz/d3Os9+lzS6Q7/4HjB7gOi7HskbSdNY/hDVnzcy5YQnfgSAA+rm7fTyzm/QFrydbk6/SXMdQ262znKd1YRmdmHfwV6j1bdXx/D2TSqIqfhRjteX79L93yR8losI7HeNgJoJUnAV54YsHm9YS0D4wm3k81u/tV4G2wkpV/Wxd2Nd5qhTZRFYIvPBD1hhLOcvGf/2De00jh8S4o9lSA5/+EPGBL0ueW/SPchnPfBCnFxbtLrlaY4fK9Ny33hADsM7/cJy0B1D1LeWGJuS4QeviBdoHYxbbdMj5y3WMDSSF37ggXHpINguCab5feCwFWn8yJTlg6BSpKVivKKOyRHd4EMAX9aOlxRQVzLBu6THQLn4uefqAdrx01IfkFXrYz2woAp6MTCqubseVRtnWiKBSHX8ousSY0ISkT8dR0VmI16qSF92F4Q90PmFPSRZkWoPY3Ooc3xJoy5GeY1FRoWyCdV64A3CdRdjCV/sjzGJr7FHHuDhGrCJLmO3KFvF0cf2o2uQ7aFkaiBUqnu/op68V+I1UeehbqZS6Dq9yfUBIa5FylPHwpptqt88XLLL83TBkh/WdVW16AA3oeqyNsrEDgn1XWNLGIPEM+p6M5IOBNzgAP6DUcDi8BSBFhWULtoEf/xGQvWKQS8bCSkRPsT1RNdA9yvKKoR8/DiDJjnWIl9tMEv6/c2JCf4oEzIZ7me0xbWceMVPaUla1nbd/EsCPEHW/vb2hj8ylFUN3vSBzK2bW/4ACO2yIsjTMSEyJMBa8Y4fekIrs0nz7bAPB4ISefsmeyFfXETu6V2udPCbvKAHZQpPKaX9ZV6rz0UEtQKF7RHy3dKa5+gOgeAttllaJYvucp+k1ihwnW4BOcrC2omzX8VoVuXkkJXpBZ7Cj2upOPTNt29fT89fJffbt9Mzfhjq23chkSf0nekXKcP3m0qd79+FZD1+lv3L63cZ7yKJPxQFZuAnbxINTc2HapHqjGsz46gEkij8DR11nMof9MWfpQH/MVAKELif0XfaN8IMIbMkRD4GIDKEyEre0Ao7XfrLimO/w1QN+/mhGsbX92xoq18/JX8y57jbIk+B6MI6ot+N1MeBCKVAIZYoB7iQ+sV4d3idnDeC2rJuETDL6ydAzF8j+lB96nNfexA2CyGwVAA8EqqyFaiE/UC79X75MYi5tInaTwWl/eIMYsrQNb41dH7YtQ3x+wfOKeBN1q83uf5+e/kqa73MMawBslbFOrNK2LFJRPREm2/fsXbIGom2kvciax/y+UORIgrmZApdOgTw3/axLsj6gFsSHgDb5MT4xA/q8kdChRmua1i7dD3FD0+KbFlTsa7yYBc/jMjDMakO4Q7sI7Hq2Jrj92QAlmSGWKthklENVO7RdQCXQD+ncEgFKC6+kOvYUl+H3h8UEi7il+yaQBpiMT4tqNjXjhVfzvyIVA/aFw1w4CmaiN4IfBOZscxZR/c7Cw7DFN6jQAb64ofgmMI42DyEbr82mKlT4ajTHYNxYB/L7u6ec1U6iLsZufCv+zjimuHZXQwL13EX3oNySrjJ0/mLp07x9CnScvHhk6ilnsLDnTioL1CeTMQipuEm8noUUbX9oAUJl1urXM3O8hlmuvluenx/jmDCE906cXjaKe1Zt6x11IsNp5w0Qz1LdTNtGqV6etdAuZBX8/bI2mraxb5G54+xy+NcnXoeKP2w7h9+cn5xXNPDhwaIjCtt5x8y4Enp7XFa2k0BZi8ugCNfmE4dEWOxM3p7uF33r4HsZ48vfT/15OkndFlf24ENjpjfE3UFe/Zv5soKkKKSTF66eHp0KEPqoB7WJex7eFM6ofvG/+EMMDGXLBxhj98A+oK2wkZpb4fFiMd3/zGt9IwffXp+FpKyP19PX/+UNCjls+wrSNoI6dOqKgvk8o6g/T2sUZecO33Q93v9ucBCP1ntbZ8R635PUasU/13TxciHx6w/12d/BZRtZMcbV9mnbOPn65dr+mnbG9hv6OHjsi7XMrlocA2Cmk6zkEXBnzZt10jwQUDs4SmIw9Owr9ZdJCjzkG2yoAPGZQgewFmWQR7w5tfZix9Duo0d4Dx9lyPksugeoC5URoYQAulOfUmPcIDhIoqNiNDXZ/yrR/l3D3mzOKIakgkhaYsBMaxaiz1dtVU0yT467Xbh7KvsFlqD15WNmoi0zXrOyZSR2i/YZGjHWeJKWCiw4XAeouKbq9ZfQ9vPwdBZCVKPe6PZ+qKjV2UzrLW24AZYILYxZE6D1uia1GvmXfgwE4F6SGKe+iEqPu2yf+03PlbLaB2wP3zQ03fQnMPOXp4GE14z+SXbzB7AmJt9ensEipJVeJ31emurPvLrssyndcO6DF1hAZ96UQ+fXIIL/uLqo34pqBIlxfGkbTRPbgcRYUJ4rG7mWyUcuf6icAMuWHmwX52dRXIStvIf99P3o7LMX1KJlOM5L/mtoCTU33tt2AGyFylTxKr6xog2vzxgf+WQ4lrxGylBDwXN8StIKgeWGzasN77mODSvesm8RVMNPa61W4/05GY0pizg5tZmI9IjeZdASUYVGyipDlrHg0hKyKoWtzdrj1ihNegKVqzPNmf+Sy6Wrso1YWqksow20/vf84sCtMP5OA3RVnbag+SAjJVsYlS2EN/TCQwyEy33nBH7s8BBjojPnx41cGXchDJAVpDL0XjCmsX8rrHORfX18jGXGqHli8w5YYNvvMw8Fp6wQl9HuBuSP19z/UEQ5Sy0vdTVMIELuRUGvm+LBlWXihWpepVbbww3yL25DiXYzkPQk/4LPg9XZYXxfIRG+kv6xV98Md2Qyegb1KMWyJt3/Ja9e+Gc1jj6B2OEGtrAMo2BftVQbU+32SGca3fprR+Fcy04hvyo1o/RoIfPo8kxlNGUxtXh4TXyRlNm1zSuS1/L2ROIT2rixQNJy+eraKnUvKwukYLq53mAYICCthCjDPeqSkC9Vtl1B38mi+/ME/l2kOrLO8pQj9cvkGZrmMRXWkhC22kSKVPlh6Po4co7ZYTiE2gM29P0DKw+gdqXX3L5ry9Czy/Pp9c0cPkdOdLLS5I2CNFW3pQTU4wB8f2PuJnv+TPBW5XWF0Q7yMoe5cJYM3DdqoFLBANvdIqcV5dnmXXXR6XAxAz/QNUCY8dX2LNGga2zXp5h5YzRINzrENQvbVxfXchtvuLf5W1O14eo9XejHsKg2XLYqRwsDbo+yGXIfqmwD2dwjUk707PLOmua9uDaq6/hfwYFwr78ixgSyBSfmG8y6pTC89x9ZLFplimQ9VhgWDhAR0tTrq+/KdvTOTdAuZNB26JSzbmkjtqwhT18UVd7n7AJcS3NHD13Oqobxx3AOnII0aw3h/fxXF0mBjjSRmEN3V2WzHNTeetW2uVYEGjTGe4R7Kcctb5rrVeECSKr27TNXB8LlznMmOWxMQ5GxaOyKR/0sW9kHsEZEnxzMRzcO/kfmt+5Td1+FzepXFbJ0nK4S5JCvynlXkf+eBNLmF/op7n+plgT6HI97KPD17PaoqEaZQ6O5LVdTZNhs/RbJqzT/iQpbCr7Pqlr5HlBfI3gBqwascDYdxdGs4zNastr4dhwhTHK/Gaa7cOWtp8XrvmPsqB0/+fx4c/bmz3YaD886EfeQFkppwg7cHx51vvWWNe78nPmQMEomuiZis1yj1Tdr8pC5/s30ZghdJY3W1817a8algYPjQVcAkNPRKW29o9DfXi6hiP6Jr+PWF8Qc//Cn+CDE+axk3Fg+vX19Pz1mYTDFnyiqf/egZN/J3UJNzFsW6i+cmbLLd44A00K9NPnH4ZK9z3Y6uHWqnUrC6ctngVtzW1tOvJXVIJLdrtlXnXFmjvW3XQcO3RbLp1jUF3wNxntp1R12MOswVaPE87hce8t6WWWS4hdM39Y6itSnNcy2VlWaBt7/UGssq4PCtcPUS8PlXR4sq/DTMimYL1kKAEPsyuxZnuE8LDRxkmoi1BZwsGqt616Vnbn/8VgtriChNtnmV6IoFIcb7UF4YbEr3wKfAYONVa/qf+E7KKnG6Wa5E3J65IADT3VR133ukh9sQt5ZHlcwygJ9RFxcixto7tWcJ3lITPVeAxNCTWOuaXjTZ9CKvlKBTmVR3JdKwMGu7fceK+dwyWHmZwZlA/6ehw1L+ZtF8fkfgSo2Q71FuMvD/GMC5nMy/IsIHNa7h7GwDn1xUlV85TwqIc+IQTua66VjDBBdnrDbPlEbbheQ22tTU9YUpXos9LG520UCcp6gojfd/g8V9xFzCsXnodhLMA5uWMHsg5uu8TMBxr3tNbCObP6RvKE8IQqfIzxxzHoVEH9Akf5Ps39uA9H2uxE7li3o3RwwcLGbezRfrRO1vu+I1Dl3YRiygGjLogP6N2LYUbXH+vNnwCHHLTRSDom901Zy3SdijwcqmZWEUekIyNnTQ3UtlJZ/8vc7jESQVhIGajO1Jcl+g7FW7tQQnQvBCLHf/G3QrS6wJqScOBitHGLaij6Oub1nhBQdUevb+bR/REpx+KrY/Gdqviy1zf7KnAJkcWL7LuQhPzOW7EWP+Rzwy+Nlzpvt6fv/PZX/GCU5N3gS2yFvgsf/HiNfZH824u0wpfpIi7V8YW9/PEcjCVyUlLA8KIh8ktqoXmgtBeANwK+N6i+TVbQYznRqcG7EjLbaWjkVOCp2gMTPK1yqekcQNqnIQnfkmypmLa5E6Jijde1ghm4Kv6NwuvfGKzIujhdA+ALvVaAKeuq7wYb3sre7fb0dP8gUXwxtnCUfHWDGpV/OKBgudAE2r4iKa8a0u8QRP4IMV9Vtk7ZG85DfCPzjYTQ410K9DvaUR+j6FbNEOpJ8LKwoFfJQBWF3vBF1/iy7jdcOPCF2WKSpCH79lbt5hd8k1dm6PHir+a3ZlSZHahnlvtpBJXtdvfgZaROJfwQAmyD77UvvJ8ACS3tP8CEL2zHUEEcP1TVsuSPMyHkTYLEOcT82ULtv/CYrGvvksAPYzATJBWkNyS8Ye2iS0Evr2BUBki59C9qgbj8gB/slxe6jWmJaRGuExJjwsqE1E5pgR9NwUvSrldsaCKtTfXNUSUawH4NtqBVdJy+2I/N5GW0B7ShdESEYB58rvpradTpAqVL5Nxoaz5wVKlFmQ0AJsyH7srUkutEQv7hKMxhJGvSdQREJUFE66FSKHtImxdKCtRHQnXBEG9M2A20r0jYg6WKRAwEaC7qqD4el/Ad89J/UEpqSkFL8kbij8EYIR8/GsTyDjRff0zKyTsE8xtJJS9POkmd2m+KyIpIhmZiDVaA5430G9bnZQMptViLmHEFloUfVaDO+NEHLekgtzWdYnEvcJXAbwnNLGWlEnQAEKi/NK3QhEuDWC+nxkjj14kIdRR+kqICGfvgTGVNtTFkbEh9krCBJCdwDYgM73/9EanyAxcL2PqU1ejUsnLs8bW+mVkh+C/k6LWc1xY0FGa8vscYBHeMT2knUfIRumvYwOco0usiCDZpJtcRAo0k8SqhZL7gYibA/gE3opCLHwR5/a55IU+E4cCPOghie5/sxDUHsr99gzDlr/LQStv5Guk/5FFCK0/IWWWNAU+1ERkIY56JLqhDHwKScLm1fEmRueUZ0AfODyxB8IUMXvoFNr/HOIavJLB6+P3N2xvhBx3IVt4kn+OLL/2BSrxcvv7gpfSNdY5zBmrNAFv38LJC2oA/CwH+YFMi9xf6Qu0SBREyS0LmaxUArBhaXysfk4FPh8AT7sXYABCArJ3/cFgG21oI0h/30rgzyDrg2kddxdfQQbUtQF20hSiyWEXdbgmUg7/D59uloGNNaUsXrd1ivvUGbIwFxHHRL5QAlDrlt+Esr21vmNEN5T1yqbNAmx8J99cYSy3527yLsZoSuwwbjFHs64UeXBD6Tgjr+vdv3zjfucYjxOEp6zT8oEuX8lg2/hbFHo7zFJtyzyQV4Ad6AdxnRImPv8iwBdXeuTbhJfriR7CgP65nuo4VAriWSYgfkKJFNl5Va3n3/8zMnWC24wCys2wdgx94AAgn+ZbDU/dzD6avEP0DigvxLMBbCH4Q6q3XXkVdG5HaFMtTSK8e/hGpBjAOp+F8Hk3CTPgeVHwnqn7xuNT5CpI81OdTqq+n538YSa/+ibSEIH6yCe52Mm++9GAH9reosLvDfjQwII9g5KdjPow58i+Cc+1Fz+Xe45NLR7vTcXj4+8AHA6WXV/thKf5Lv3/Hsea9MsQTqv5v/RMYVTOx/EAGobzpmqDAtcH/jV+BRS2nJzHSYQoftUCoHPgBSsMvBWqzW4+LdonXz330voPH4/j+uAphmvjeYkQeGgio0x6c7XRDo29ClHSqFNs7hVOqHbP3Gl7ay9NR/NPxgaNbZqtc/BuwBhkyOi22BA5Pr4ej3tiJddMTVJdqblh09CQWvRvrmNLwurI698ba/Xg0evfUHY3NCWQJa16qMVcL6Nf03GXp+Ok7K5sXb1hvsDrLPmpYDAdtgpiw2+yEdvgz3Rr/qkZ7VczJTHzCstLio5y0A61KV1hG6TsLuRegDPPd4kv/Sv1X829Rcq3zPV/rLTkmBIvcLzV67fO+Zh65jTp2XeoYzonftd7sR/2/iTLieniF/hzjqIUzuCbvnxf/cl45e0zPeczXIYDruZCv7dAhDk8vAWe0l6EtA3ml6cJ8Rt0FuM3zp1KdnoX8v7lZv70XtMPTWtZehScwe41vMPfk6ecF1O/1483/+t//839YfBVVw4ZLv0wj4bNUqVSpWmo+btDy4YkMAMT7qNv3Uep4rGJnzCOvN/lHHd+r36Cvv2nTVWqEGZsHmGneUVh6wSMFLa8o08iEa7YRPC/C7TJo7O4Pjza3r79PARxwPT0+nR6fniTEQohMLfMzi9cuj9whDQZFZV42xgg0R2ow4uW+MMs7FbLFWkg0l2xwfIpapV2jhiW63rAyDD8cFOKHC3hAi4sGD3FRBesBSA9vOS6tHP+Wp7AQP7hl6M9Bh9cPCwNrzXKd5M0J7BvHrrd3kx6EwsuS4V1k8MNVtEF+zFmDbuy9jbYPDqGWtIlmiFi5wL+f2n9sKg5lmbQ8r29BH4PCTkf5pqIuWdYrcF0MlbimrILnjng3YBNrF808oj3AVFM2Ho8FrpH3nTmbKLGdSDwydDjUZf5v6AotK1U0Yhbx3Q3z+0OgHJ62RmdZdVnfP93MCuGnCm3eNp8hpHmPg45TXZ+YxqSC6b3KHTXp6/DbcvOPTbTD+8q/C1rt1vDO5mV9aG2rgfDQEG8OTfR97rA6fBfo6RMbLUwcMzKIvuaDjivmWITepXLEPDKQAf8x4DsgMf0rED7OqsgJKYHo89R/W2APL1mdCdNegjsbG0/3cl1+knFx95jGSgPTI18zOrWstIzxykxbKso1oOVg7aQN9jKIMu28vJlFqKf8wY4CL2PQhPLGP8sMPWEV5OEmFPsJSS8GrbR6RDtva4hDQgd4goXyRlwmmhZlxDWyDinHopGVYaygMUMKKPKyv2M/KO7xrw0ovregK0ThvF2osmfnRB4yvZaDHMkXYwoJ268SHjHfJLz6mpE4ep1ob36DPZXv8Cf943l5RABYG3X/o37SQ0vVIcqK2BCIvQxEKt+8lkI3b5AaapHxVzBL1lxddr298lVEhPDh4v3pckRLDa0cbFwXW9I3YA0/EdzyrFmM0S7cF0u0rbrWtnNROsF9GL+vEv1K9xPR1725bFgvuSxG3lnDJXXz/f0YS4k+Jdg6xuu51nj7Oo99Kn8uhnOcfYh7Qc3TLu3xarGsU0m14jJsPLLkV+6JSlnELMJ5HrwMVlbPczHE23h9GZ+MWlrFyJvvAyWFcV78UZCWrP0YrT8TfJfrlxlWQfWttTYc1l0bNq6oEH6yIEQx7Q2xnmMv9Xfx86Ok//bfNzf/57/v7//9/x56AjUDIoLkTUk7EKfm6MxXHIbwQARPoVrZ168s1ydUX/RLzDFArD1hwXGczeAXeuiN/wajOfdXwtzcXvcGFl3fVKR1lxhfy46N7VG/FHFuFWQo4cUfkLInUvVHpr5KTSGuznagGXQA0kzXgMJDeRbwQiGEBc39Rs1b510RB60THJsVsRx62NGgHGwyoG/cP/mCjpI6TAi2HlnKcfhNhOtUYb2ZYFh4Jjo2BY6WjbDezq08yvkqGM2R4fwZlZmlnYGwfniacc3xcHn0tPX9SsxPHBa46ROIg+pYHpbrRNwAOpK/u3Owg2W1yYYtXF/TaTQ6+jgod4CjHEs7jWU+Hp/17y50nu67Fsr3cm7h+jq9zqoSWJ9IMd+ioyxMQBbKOUfx51/j3mJqvtb+YWq3PSvo6dTiUrIIt6XYdNf6oHdNqPL6CvWeXF2ga++2E4YuqJpP6GDoz+/t9nUNpJwyCnM/n4v721/4hQtge6ReGgOJZ69R29b4/Q+WK5wpObDd1LXeMgIHPWR8jk7XrtQpXroQuy1owvtiZuLNIRKaw9OLY9SfE9fMsz/8mZDRx7GGoW5ypd5a9w3Zf4DK3uxTPGKcyPOiTAzjjRXrY1Doy0/NGUctxi8BVc5f04C/pjp/A6MxraoZUNGphxGjS6Kng6V7RdfER8u7Ki4xmAxYVbfgvhPCAuCkefJmi27OqjJ0FiIiKHOIce4EJcU5jXjvEBUHrQgTyFc90fNGU1ug8p1jMBBAX9ijB9BViSWKBC93qlHnuqylLmvIfro23N/AUkP+CxkIfcs+lj92bCmDW+4kXOuDI3CVdITYC+u35Ie6FbqZFVBju1aG2RkxQUQGMD9N1W3hBtLIorG+F6aFteZR5ASVCJudB+fTgc6gWaBuU18Njst+b05kV9FdyV9zGOmoOhXec8j6FPKxW8ZvpiU8E6G0SU9ngmTGkoiO6+qnfAU2Mfl0aVOGDXKVA1lUqhCeIqMGSU5UATy0SC5ahzIL9SlANEkNo+wicK22NesiKTOjU0ixSEie5mE16u4aA018fpM8D4WfGO6senov0yvILuqZ6uwZ4m2Dr18PcxhzlzkFXJ+Qn6hCyFrriKbBj+irwRiDdrWGOVXbpMPO03pNanmrf7yd7SkIDx1eJ8PS8GnTh/S9xYFIr/a18tcPAnBgAGLBClonrVfeEFmTAZrEDqo6IYAVahm2yIX0/tbLK3aJL6D9YgmDt/y8cItU8RJb6i0zk+998vclljU/FtmmvyL221fXxjSYOyybQauNpy1PBkCs80gilL0Qp1iFlk8PDW9BO8ZqDnVdoKwHiNdlgZYpYYsjN82iP2wgRZaE0oj32wJv74tEOjzVRSOTwXntBcxp+jM4m25deDuh5XhodCMWTin8j+jdQSsxI8pcNSHcJhOMa2a4t8HZT6A6Om5YQiqhnlNOYPD7hcYnxl8GHcfXaCv0Gvxoj2wa8QubWKwoROlZxDZWDb9KTA6HvsQGO7rWLlmYrJrik6ga10NU1PDDU6eEKVmddkTOw4VDL1vtoeEug35C6IYB3uj5SACnCMWBalwRkF37Zmp8dOD/ruLwYVlDM0dll0GnvxdZHXm8KiZ02OzFUooyPYv1uXq1dia042GMTl0z+GXx764F/f4/gnMdsYVW0S3Fvbyp1zO4o/ri8HQGqS8hJUsqcS4Oim4FjeSibfQMsPCiaLXap2XGHvUa1yh2iTZpRxfU6ziTuNB9SMEawx2CRtbS7VO+10q6/yhhBrKQa9uVDlpNRpqtlB3u84PI8oY+d33XbSqHooq1JalU88jA6EXdgtVrgfVTjdLeY0WPjvyFOGQsMmus6bNeMIHJtm7ChoqfG63yJb3mhb35nwk/dVddHJ/AG6sLyscD96MZY82ahXvLjKacH7DLYgiJiw/WEy7lnb09PVe/o93FNiu1R0b69Mpwy8zDU/yxQq/WBQ9QM0ad5hsaPQFIJJ7LT6kyvFTvV3CmHebu87XR2GK2HtD3/05cxSE1Onr2VV8zqOTvcc8q9ph8ER9vYFOfA1ajyYzurewNXVwTrgNGGuGfIiLz8ENUfjrGuP47P59E5U/LyfyV94JGUZMZnopiidgCAdaRTXjqxRY0AeygPcYJ0QmDUGNRqxa2gNfvtr0S3M6wl8D6CKjCa4eo+ploJs0jyLB4KvphAa3h/xri9RWuB2C6dFXZLlN0KwRq2XXqs2DVAlPXtYbni/c1xLvnKEq+oi5dw9iLNaLfO6zrLZlyrcfhGPGh+YpCa/nAHjmzflGMvJPLEPf0qI2UmiH6oYbOCZ8ZeYbsA2xSu9YPWYvd1BZ6ODmQNP3bsEInawhTSe3b1VkV5lvuVXACXZaW2ZS93HvGslGXzWBFdfRrmEeOu3Q/+gZcCZc3zIc7519Oa6DYtBF6OSnYP9FJ2/15fdS+869laL+ewWut74NG+c5rq61IDbHLulXOXtd1Fk3nV/harPoQd7OTl3BZ0tT/m8rX84UsRxbjRfYBdX0YnSvO6FbLWe+/z4bWthlbj7a6HI5fm6+Lj/ZDhb1zlfhB4xSOsrnKI6MfAFge1k+4oe7bjrOlAkxy03wtWhsUWCPKE5IgzXeoXw46p2nmKqyoojCT+q5oc5ecfkw/ql58x1tWU+K6psudM+KaW+Fi34GqgAfVi0NH9wolTweNUgDxLXL0ypwqtBmp0t5FxE0OEjdnyr2SosexMOby6OhYZ3lqzRjka9led1bYY+qWSheDKFUN0IyzrB1jTWTKr4ah9YEuAIU8ViLHYLcrsuh9tYXevlxM4v7vSl6nJoPJdo9x8xoHsiBZTas8NNF/f2KcK5oSp5kzYhYycmYfqFFBxSzg9Rb1N4ErwnlXBZqygPLUf+/QUP2kiIPSCpZnDP1dR0TrKeRZflW/4GXhW5XPrl9gq6xbsEDRCmg1uixcqx71sJYfMHVrrT2FsCV/B0psDVm3kZ6O6L0O6/rwVNJSR4fBOtd8L+tDUdeF9Tb98aDoj/sWTSUkV9v1hKl+XHskqqHHNa3wMEPretyha985s14NUJ9bfHGI6kbemeRGP9HBX5Zh7xZKQDWdjoAquV6rTl/Feou1kqOKDpB9EOwtseJDh9UaoO2zJVAjkwL2C/mkc5qFVAUvtNhsZQZs2+Koa/nVbW6sZ22KtedBeXI8M7Qec4NMXdbqKrn0Uu4LHE6WH7HyktzGBJwF5+tyRmh1rdt4qV/TC1o92/IM59nW0TT8MTo8dVTDdsY0oFEzcycLZJCxhUCudKQ/ZFwsPu7nAMqsKbCwt6SDye4cRQNvVMvowxljp9tDKf9ccDtV6xIbo251YfCmYIn59aqPq+ja4CNkLDA7R7v4EeNRveSHbjZlPwyVxQPzoZbTEnB6cXzUiQtYCTIgjms85Uqskq9t68PIgyO+aRaq1GoT2P+rXi16uUujftQhuEL0EyfGC3FLszTUb+240hOojtZNnbEQGJX9PFg6uMDLRnV+FnzC3voQla4jpBoRKdFfUz56/IxWNvcHQty4PEtgT6IyjkNVTZfvRPVQQFO0rZMeYIjM6i7ISeEeQBiLndDT3ZMs5Lrwed6ZO4Md+OArgLlDvKURwznW+mc+vD6K79YOT4FeniNf/ws045obndCpq1wv85gybat1Liix0p2iii0jT38UXId1XfwAv/xw1BxG42Fs+oxfBvqa4K3xOFNO4vyf47kH7oP+k6jma8qHXF0/PU/RpCP/ONyrR9eaUc+NfXcB5QM7eF2yQ6+JmSkxxLqdpURjx692W0q6pIHPe1VyHvvLMiTQ7lvKLTmIteXL0V0Pg16bM1CxWuNbKaA454J/Fi5ou0H3awmeRDh0ifol94/GO/5KqEqREGrXz8tbKfh5mP6cWDk87aKe1Jv4KC/v0+o8XMema3rqI70j6JhyOQ2OX0n5oIzpBn2wdulXYGreR92TNt/m1mDbU9fpzcvYXh4m6Y/nv/39v778h8UTUPlW3m/5Op3emJsBo5e5DrRRekuU85Wv0gvDd6GMO+Y6XF7JS6UerRTyFka3mZvB6r95pJK4B+4v5QAKjmKW54U3I0NaQC9PeyMiKnXoIAZNs+6gt7dKGaL4CUA8paMhUwZNtD1bAwMdNTr05vFJNCpdFs00T+OpxFzfklPgdhaw6+UN9Pu9jJ/HB4nLuEdnAGKLi7mVgaT1vY3MKE+jXKslaA7Kz0drk9uCPNUDw0VUkvBGcqX87eX0fiv09ioE3VFfO6eMNRlRqCeNEb69v5y+vTyfXt++nV6EJCI1xO84lJFJU2wRfvKu8wlCNQ7ci/Nu5IUk62tUdHs36fXKELoMpqLX7RHqFsDGTFh8pYYLQYOQgHLRRZSB7yqSYlRFrTXQXquEOETchYPWW96LgFsISXXe0HFISvt7oVsZi7fiEB+b6hgl3ONgjBLNEvsifLFugD9CviJP2ksIHgxSu6AE9jsym3ygZFFpxmA/UUW8XOs4IsUIuKVyKIeA7+tAuRNhHek+UJIxjfBbzhMS4/HKXMRDjLnWxMoJYi839Egodib7DMOyO8ljtmqjVVqp2j8o07kr0zUOT7VMTO3AB43KrU1UeZl8DBaS3AgbslaKVt+ijG4wpa8YQQhdQdZfJBunwtjDDLSRzjauEr6+i/2Fp/Pxdrk9DkNbfgVen4HKMaDN7busY6In7UElpJFvskCQy3LTTu2VVOLVQud1n2K/UiKRfL+RjmdCeatshWkZhGoAQzBu4HpqfyhLklQt7RGL1UHe+K7xBvWODFTaFV4aA1p5BHXSthlVyhI+Gk7vy2u958glTq53wrGIDSArU8XB7OzBbeI4kJCEOEnWcenckkapIfQObwa8VlWC8S2pV7fvRQgTX3hCV5dLWOg9QP3Mhnc4ANdjScd4YQUhNpPxhWsQXsoUmYiU92hmEUCi7bWH2dh/iEzZTvC6g5VWx4ZABVBvPtFpaYVqT30Fyi7rjdDqxzUUraA54nwnb4XZg5hnaU0FMoWgb+GtsnTOC9qhlZtbAuMA2hUZQJUQqE1A8ZOG77KmAJ4GsN9Em9tb2VCRl6Y1r+VdMOLZgn3AD4owXu85D3Vfhn3H76fbB+szA3mJr75/x6GB6qJryKuUsYbMNb02kRn1FtKqYKzBO+ShCvap4kVpTJtYqAFhusvQdE5yrVSdej6IeSkRNK3qgAf5iw7vGBeQGSKIqC76yWa6pIlUMYAKvfx/Edg8zQus+1z3n1KUfWQXHOQwF3Vbcp4JkvshngZ/yJmB67RXt5hRmGjT0npoNbgWtM98bvlaqGtlXhgvALA0R+Z56UAWKMaYLwxdhMYJul9elnSEBbBW6f6RHzhJVej2KovMdxnPb0K4RuseBLB70L3wZn696bCguVOsYU8ht5fk/F3e4S50Rk7O8Fa2LeXefwGtYld6o3v1L/sVZQhQ8PZgNf7tnzc37/+8vf3tn1d9AnUGOh0AGOzI8SMoXH8qxGr2V8BP2gdd/BhbxrPgoweLL8gZmufe0ach/V/6pQwh43giFU+e4olU+1f/IMDj4Cch2xjFoUxPvgLXEX/iFHQnC6A+zYBnUb3CvjXlKt69AlOz8CIonEY8zY/onhVEUVXHEuzbYfMheu2u0ldnw+3VYDc4fvs4yvI4BrpYf47m58djpG8dngNlIaveFU0fDINihH33KtDadQEzO9iecWO5y/aX7Jd1bOtd4Yq6zAyZc3fBH4ZrToCjXmj6rtbQxwFCp1ZOb6y0dvbqXAod3td086eF+AFd07qDC8Urn7hy1GvHnslb10VqqvXgScep9tZ859Z0A+s6/QJgPXPdC83FcE0tf76RMvLGFRZHF3eVTricvvkrSBhL+8GL4RrXns94PRstxp0JM3mAipbaGh10ifHU5wPl1YDQdWaWX0qpM+FqrKnySdS8HsK4HVa6U3r0L4OlsRfdUzU47lqseHnVy1pqp+khqob4t1aGJtA3u8jLdZUADwUU47I8v5Xv0EWCB6gWYm/LwweJWKmkdX3RtLdax1b55ZF9UaNXoofEPT3X+fQAD5nnjDLcZ0qZtUe1n71vlDwvfhRQ3ktDbdWOgEwlUtAkV9CzYQUdGeejMIWZmkr+oE+0zAr7SPm5Z9yy3HyNxbnI8nqw6WznJ2UtCPum0Uq644cghSQnir1uS9soOqUfoiNQsK7wFHc2dz5LXnTRIWDdShrgCS2kkVUbUfoj0TmoeEwyc40YdpWodb4EJlWbrtfXWzEo6sJXxKqhuKDMlvMBjzpdHT6Q9zjhbKh1lY2MJCVw0yiU3VyvQ9oS36KudYKTICol9PI+D2JcbaLyWgc77aTgOclH0Oes+nctqTJGdq4DHtCR04Fk8zfkFsXHZK1DreMelqS5iq4Cv3AU7eaE19P9/ak9Vuha+NXzjuTlagG83no0cv51+t0EIhCqr2EtUgHry9ul1mb3r97+KTxviHWvUEWNLvlM8Z7Fwd2VHZ66BeuWFOx8AnWL3WUQUjzyMWKvijTU/5oIA/+Kll57AH7cAPfeuWQvtdrXx2JYFSXHrgJ6iIrtaq4D6OoJXjz8jDXQyz3cANqCcAgj737bpYcQTxaWQ9QtzNY7H+v2dUtMsY/Tr8ZkbxC+AajaRGKO0x55nwHrm56CsQs+t8XRp7bp2fvdpwXLEVwOSx26GCzzM8YzofTHvF/BcYOrhWb7gPXBLV2gOkQlBprNm7iKisWC37oAL+mP/7E3Feu8e9hTe0b6JdGdER+txDWwr4suD/fh4NAjq1juKaMh30sdpF/7/ZWxLu6HYazzjMIHjbrCIWo7rHTvphpWWsrigg8iP3Ic1l466LNdOCrjR0/OT44ruueao+JXrwI9L1x+HZrBdfra7NvV2VL5ZxscV+2y8w9P9+CH/wt/Cz/wWFjiWSy2BDMcPoo+cDTFQIDMjlyW4/CIwYeqtkDlqwtjYNf6XJGSq/7r16WRHDjYuPcxtpPD2VgijCVgU8yognaKHlwq8dDSkyU4BD6NiJCBMy3MIbeQ/qDUC/6NXwj/zo8fmeIPTdE3r2K3PhPifgBb8K5dnTUusgD3oX96j/Dp/vH0CHp8Oj3ePZ2eHvUg9ekJ4Z3Ws/bBKoswRJ0Ga/kFE+M7mHikcK0tzCX0jkaBO+mNOF1a8jkGyGDnElmP2kVmo3ajQLXmWIs8ybG5znwS0IYGjtmCpnQa8MCUF1xekjtqu8nT2eAmUwimZ/J8OEefSoVobcQ4IhTijI5h1BrSe/B5HVZikmwgH566HUuEZRXa6j6MEZAkg+uA/YiSlvvYNF1DRW/VohYCmS63r67xcFYzPhh427Qk+j8GtQWV74eoLY/SZ9BhXQ9FrlPqZj9UHKoEUGf0rElcq2ANXqxrQwcNm6i1Un0E78nCax+T7ZEwh7X5t44zJB/w0z7IKDAZ26LOVQZ+yL7w+B19+irrakuA7kMYTdC2+m4jmUw0SuzvqCsh2+xYV65Xu0ausV3boVesbcDX/bV1Ax3mYOOsMktWTRntb9fzdw1RybLrUgUsn7Ue96bLD7J67SGpESqVemuNs7P79waZ81LKL+xFbwQUXMLD1+ylsfZ/dfw46yEZ/ep9W/dxd+JOQNu5Vbw+McIksbRYJCfh9rutBNvLWlevuRO6oYpXy3FHux6vssweWiLU6qzvl0FPecXW9n1RHPfS2/hUB6i8OEF36u8RJbzUE6AEJr17lkPu6qgGhMjHqBbCrxLzRZWSXj9AxdZlF8XAnsVcQd1MPxM49ORtazYuMLtiYHMWUaUpjCqqkzEGOQ6ZNMfXwS7wBl7++ps+QLjCbJsLPh/0EFUPUvUwVTbjCP2X+e+EcJAqJoGwjvkhanG71NnUWtcLPUR94kHq/RP+FRiHqZKPQxkyVCP0X/sFzrYjArVbmsNE/wezPtdaXuN0W+xVitfq85lHr2P9sI8dm6gEdJrE9ZAQKXOilZdDVC3TcYk3FhZKqFPzyB6Y8kYj14G2LQEeLuBs/Mad7yswv3gkHz72Ykcwah3iBTiEO3J46tADivN09X1LSI2NjIZ6cFj+pV/JdPaqC9Q6ZRWX6oKJMlLT5c194EWWVCBRvEh2eFvwtaZnHJ56mA9R6z7L6CiwUMzjJR/+oE8yVdCMtqhvldewMDdwkwSlVq7QQcumrY600wZcvFflWjTT0JDUP4wjI2FN8qbpl1B4CJ0DPhNqPSD8UgpkPpnvvcm+szGsa1EmRU+zFd3AsEztT4Ksqyu3VHLFog7UA/ug9UeuCXfvxUa7uhc7M4iqyR5FKrh+pQ1iePec2nKspJtoqtyLkGUr409xKjNXyvK1wPeiEusuClqnRubxC3Nwn/lI6KP19BFcgsca/jV7/sdY3RsnpW8xWY9dxR3OO65PErhMLytIowpiLYnb6rayspvQLVdp4rzv9jxfTHOdCusjnoe6aO90EexnuHYrs8j2e46491D3LvtD0TlAXXfGNbFm4CbWLKuwzry+oE0xW8dMf1aqnClvBhfqzq6mH6D+p8BhH04MCC5KF+qkg9jTjf0b9h6caw5BODjVH5N68YNTIz6FKuyfnkQOSNxyJ2++mMeCvoDL6EB4YIPKF8NH46lpViBm7TqAsXqKiOwDD6YPYdSuHbeDcTx7DbN6foiaUa/BBbstY3/2cdC9+2E6xIcMiDNHUekxGHIjfUdl52Obu2/4jo+9hIW4K87DhLVDFUC7EOsDk0OXYDivTQE0ozWDcXkEfsPduqor5QJdNAeXbuHA5nB9hfX6gfUu62K5rhx1xky7o7zXMbO0VlKTY1ttJrzbxdF2Z+OQO+Ex9Lq84AshhE49rIv5YZavo7s0fsx62QJfkLSGw8vdnna8M5d+Tdeg0sXoe4saRqyrw1Nv17S/JM5n/QnH5mdCOvw4gl/e/Zmg69CFt1jzk3RK7pJZPMe/ZzGQG+C4/07tZBXkq+AK14Qhyz1GfDRmdlECuy/l9QRRCWFVZVlnD/G3/89/ffkP/DC/0r2FSj28yevSKINfpSKJWFcSbECBE6ERL6p1N+Ydg17elg7pcVgFqrGqafweChXVvM6tvLFuiyQvq+NOcCqs5+DtJwH2JBkkb2+1sKJWyl+4zr1f8G5hoCp2wxa1zseU71xfVOgD12Hvtpay1kgrsMqU1NA28CZ/mXXShId7D7dMQ+YSPV5Lny/Rc4bRm6TNBRYMEYv3VkWA6hrXOwlvsXLgJfYhH0VvrzLW3kUNCWXVQtY97EfTe0n9Bt+8q4+QFtwIwT8gaSqwgeiucGoAHiLMQjD4TXi9yYKpDXTIS372M5IXAWRqEAQdGBH7kBSKMoP3XA3op+PEWb7JuoO0eLJL9CguCtIUPiskdie6FeIa9i7136VCkIlt6OVd1orqJTyFMryEOqCdBOzzRLfiC6w5QTZWlBssVLQjWedPSiQgq4VXbYfKiHp8HCgPQBH0CQYS49onfEmIcc2xnSm/ZP4jD6AlFK4W93RAHqjSwRB+SjzX4OVFiukv6LX1gwi/cfV/32+vGUuAVyJXUuS57NtbXV9ufeGtoO0wTltg5KO0UyTQzDde6zG+kMI1TkMAay/7Q5jcms/1kFJD6HcrizTrtGP1/fUk00CgaWPMvgboQ7SbfvoU7XXsKDStVIDyN65jSrFzi2YSqZqYfgL1RE2wcRsqAz2mcWmJtULi71hQUAafkCOSUgbdNEAGs4FWPZkuUqrtC1zT0q5qJAhZOR9xa6ba+KsU9QC7tFnroQIvqWD7SLmc6Rqnb/ZugAlC9Q7BU1rTmztVCKFFukotwIjF+HsXZ/u4u3+4P/0uYxppjkmQw1ipZ2pg7WBd4YcWIB3vwp993faO5El9H7cRWin9z76V9mjOtd/zErQ624GH2+F5FgncgodoQp6iA3m+KE/sZSVD9vkqB3M3KSxRk4F+kDwepN1JhDKlgnWCcGWIqymiRe96HXHEOHK9LWRJ5NUjIQPXRA3BRWWpHIFOFLEXbYX0j3D/vImMLB/Q1ayQswOyHOBdnRlpwNdF1RrvjGiQ5DiQBRrxXEAa3Ir/+UKcTORPFpB7W3+Bt2/fGb4LL4xHvyaB98sL5GCM6uikKymyjON4N36QxyypxzwLoaoPGZBVDzDpeVb4ImNvYSIZJWbgjSAaoxhxyfd+ZY0atfy1est2/zKAg5pOKn2s4JixOEIQ1pC20yLlPPubi1VAHmhfqzmA5xbNwH1CwD5Q478fC7/CLIH1CH17a/vsN1lfoHrdjd5+3Sbc02Ie4sX1XcDLBiNMEkgrJ1u3fUFNwPoDgk6lBagAB6cux/mXEbkO2Mjrt4jHY0CAy4vDU2GrPtFkBh4+Qr7cThdpUAOU6/t9ouShnu/dUKWlGm6rk8IuZRdGZupGrJH1Z1FJ/Y7rA/wnxoXWomzZ30s1O5/QfQNGCPwO+rd/3ty8//P29rd/pidQtVNGsG66KHifchaOaVWf2F8KZxozan62ny6Ia7jumhj67jxjbCu5gnHpj8G6M67Srfi3/ApIN8QNMEgPY6AiD5RxsZA3PpGKtOTjbMU/YL5f8B5DD0UQ0QARjUbGdTFQd58G8JMyc5ajpwFfB2V9bNc/vH5aFw/RYT32z/X676CVAtNpp2pR/eCF8WxPfPCSdba+u+E92utZ1cbXiVgvVtB5mLoGml/TQON9TRE9FHkHJQ+a+Yq8Gx/thMDRFeK8ibZL6pXn9PE1coAd/alVyzWRsEO1rm5NJpJT/8LddWRXQhdXGaKDNcg168k9rssHXyBaWL/ix0gv8h8QwGgfOSPioDPHrK8yWn7hF/4CyHND4/71SP0t24XWiUtih0rZpsP7I8dHL98/+HLRx7rz/cngeEJYoPF+m+nvQL3oEMQYIEXESAFZC3m4cNrFs0DT3fobqAYi/BP+SvkrQFt/1fX3agE08lqWGWv5GaP2Pbjzuv7t4IiJXVROvz6GPtlvFNaFubWhX8u7aburjvpJuWc5ZSH2HAP7v8rpAgsJ6VVpXrXavypOj+DiIC6qlLrUh+5TH/ohKqgcomroXAv1IPkrRpalSBg67ejlaQzUW1GtD/LRH94iWjW9b6J/1nxS4KopjV97UdoJ4cYn6ebjqsKUCO+062KPtbVGlvJBOyB5L+2QdwD7WlUSBeJ/H0Nt0QbW/j12Cy4ifyhyBGkonQ13fTk8xXeu4h9W9fWZAA3nhsqgf8JxqDPfjyOxyzJqWqIl2EBqNwOvvrOZojS4nCcKLnklWeg2u3f72TDZh2E5Ik4lmAKnwcWmt0tuw+Udw0dgjx8+JdA5MGIxxtWTC396NW93Dpz5R3XaJReKX5gCh5ZGd2GmHYbNRw2d8/CTaIoND/4qkjcUDQ9R+/A+rPtxvWejvrxlytWbZB/Ucbum29K3KbU/cwMM9iRxIcnSfYxLFzh7PYNxmc6Hey6+3icykCcyGKLM8/v2Th2gov2lwAGPkK9zcEmtHNsatVqfZ8OB1ucJrLHXhRdz+WUmwW4MfXeN8eT4BDsis310ceFicQRT3dljrnl6sIYIQjCT0JRxdf2HnupDVC0dmFTBpCwQMiz8kditgxuV+2C1P9Y88HEoGlis0rVR/MerG/gwVUYTdICzx67/i/kHTQIXc87B6aXhri9dgMNTi+4B2nykXUdl+XRbXS/G2C3WGni7fvsfNek/0WIzwFDLtQv4wf79FNi1dSojak9vstWUnD2OdA1+3Ljqzy/Fj9PqPEDv0gtqRdeWHV1lv/fYhzP/aIcdvmUY9fov/MLPD9wD4t4v0/gQ9fpzorc8DJeMwzfbHZx5ff+QFePwenZ5zHg+ziQshvdeu3+j9zDaGDKvgjcvdAwUYQP98f5JCKGmlayiy7EBpqfDWa6Vr6BjgqLHAgPPB99EBztv0Tb0RmaRiVhJnQ3XM+sOuJieuFw3t3dy5HidWMFMHUV2a8C/pFdKWlU+FOGv1nGWtqDcOO+Z+W511wMJKx6wLD6gl+MINWlAoVVYAIqr8jGnwhZDm07Ys67zqUGvn5VkaAmrUmssMa9vxuq/Y0koCvCX+k/Pkm9PJt5pZRyiKpU1g4eo0UVFQh9St61iTsKc1nAPIHhjfIDhKlPYVWPLghZYn7lGWjxYSlR9iQhdbKGmpcDCHbQXTXuV7YQ8alz6Xt5pgD/hDKAuAqM1ZDdv9eFW+Rqy/K4upivg+ozIEfGcOYmKF8ayjecIB1iuccjot4uxhDj7C/0p/bRwBDIWmTVCRJanOuDH3RR9PWroukCESI8UPVzHWtdaDq/lGrOw+KfoNIslLwfWGV1rnC6EBTu3vzK6wNeJBVbqryEPnQRP+rraljui3LDyQf8q2vZbQG2lXrvaX633Nj3TXAqQdKqxzAH6uRtYTsCzsbMLLocZwd06yDzkvcB86+Rvj/oytDqnzsWxHnH12taXHzEXhinc11Od7GXcNUh93z1k1Dlg6qSops6i71KhR1sRnUFTuM+gMNTLT/qRmGn0JO7T4hcU6A2nBXbvAT4W0M5pFgs7z1tCL4xOL8gkgX3oivunp9MT6QvDRyPeF/IQFVS8sb4dbhZvWxSwxeXd5+L6mheK3BZ7YedhVAIi/ssuZbbc+zDlO/2z+TVSBj5UaXX1WSTwhK8Qvx5UyidDVsj6Su+TcRXRF/6qe+UV/NvCvJTsXZT2AgNX6V4GOEgGuYR+CKKfIFhll+eBKb6lBaaVvjYARs4sD7yJQeS8GaYEb7z0L6FOHUJr9MgJrbhsZ4uqbFQxY6aOojufbebGAmKY53phhL8QcSpBGY8+MPasMl0PJGxYnYrtnCLy3IvrCMU55zRiYYu1fMFgvagh9dCnuHAE2aEnWHhIxUmyouiVSaA1lAAte3n9SmJd/Eo/nSAkXYDF3hd8Tjt5gxma5XwGCFGiAI20DHOWryAD1yTkMZHjCZnRgqn2piNpcwhcK2EWXhLHy+Fxl2i9IkBY6m1iR9W2bpHpUk0rX+OhnI0P17c9RAVKrGDo5hXM1msB+T0dso6zgA6hx1GFHDHhBTm+guUaZxk9M1JePjxVeCHC3DjHE0Julqc67D88NYQojxTZ3i397lE5vIZXwJ6k1WkSwasNEctxR4l9GJLr+ug6ax15CNEcjYS9EXheJs2vUIqWsDLfP+Z40OAVDPiu4RbgjWmPrFwKCsYVNptnTK05xd4ZzNdssUvzJWYEH1eugzIaOCFsXZtDGhHtXNqcW3tx3Oheyz1W/lCsmU3Xq//dlhKD8/UuY9ZOY7WCVODRCcbHegwPBmiMh6i7xlFP4jEtfmGAvXuBH4RDWp65fF8W/UkGu/i0KV53Ml8eH09Pj09CX05P94+89vOBmsoDJe7zaxV2PY1LgYX9Q9T+BI1D1AS0jrMPY6V5M3Cllx3UEbUJbQP/yTtZbjnlMvgYKeeB/SFv6G/er1ocEfbrYhz0/oU/6iwrzwLOwmB+wmAXwsGpP2aNGxKSxL3u5dByG3Df+QM0AWeZWIs1GrnmIjQw5Yyu2kRsToYy5hQYmXAxzArZpcyBlWoTRYF91+Xtyja1urjiUFEsBIx852Vo5A01nrfHhVA/88t1HL08AGknQxZv8Llcu7Cd2Acn+qBftnu1RmtdYLWgxqhXhpjh39TJsmq5VrEODDOCPgnShRWxS2q+d1wchndMR2A9F4HOxDmIV/9EZAI9aaNxPNLO18iyViJSG58PT3sHqfojduXf/GNPY6Fu5iXN9yVK/lqND0K3C7b7tq6x0o+TppX9YGqAqBD3jbOEl8W9/Qiof3nsuT6MRvDPgoPXwxUc75NJPTA2WuzbhP0gLOfkjMXbM3keHzlah1OYiohlMM4MXNh5EcMvwmQ3fobR+NlxFR/+FOvEHD6nJRPzza7v9/f8dWGlvFeLaLM6TrD+MbO9D7eDX1932Uvsh+PIYa/ivCtO58xziHjQJ7UbfbZaH6DaaWvVegfQ3yTpef6LPp84xUEqPiWQUEi/y9AGhA/0Y+JWEFowNYSp4vUnW1klfE6oRPhoJ7+Maa41vFmvee6m8F2bOUNL6NFVeVnmAFqIYT4z1EdmLTCq3JY5CbxbR0RY/XXMWtWikkKEijJOeHNHoI6WMMtpE7lyIfAI1g0wtavprd1mWGRE/T7JyACtvViudSUpJD5MpJ/v6FJVQhDeC3ppzZP30OGrcch9VbdbphNCyQJfCcoLKe/Tul/H6NRXZl140aBKhYWV9Ed51Vja6R7LPTJFImdITf11uSqbsGrSXLskgFp9jPxk7IIuCldSSH2OqMVHZK8+lta0tlFOQ9eB6uJ61/D+8Px9moSVEen175JnT8L6yJjTqF0r67VZeKzunIp+fv4bh6UWelqXAOwSJI2shoq4pqCL7TpFsx6snS9LTgneXql+ZURKJ7EBzIS/iaE/8UIIQyEaDqtI6wJex+vndss8HFzfyT5Tnzy5Z+jxtTaZktycADDmSYhr1hQWvuiQR4nRCG6xV5ka/dbn8SzYY8cY2helN3ZxvpfaTVdWGJV1cSn/FBSOsGzeulbtahhN4JKWXK63LwgzkEv2TgW3mxjzK2IpAb1rAxaHQzwgcvrcyJp+pLbXkNvlZf1xSTnnwsfPchwt8Zn0XmJWM6+noduNeYxQc8us9m0s8tckFL85t0kY0/iKOSSRLkUJc7zRHi31vIwxvj4H1m3wkuaW/wDQ6FDDwOLWxdDzYiWN7Zp97wqvcoC6Jm0SrhQ2qvG0qdDT3dPpngen2NzaYEgWbCl4PawPxplh2t28uGF7djYXwYc7z/DBcmc65icDhkyeDz8WM/25r8/navcWSm0Z60Pi1OUZPhwtunPaAL0u+QsOv0+O+f7awuU4FQRPu3ZmGSN519BlHzojOa5Zg1FuU2vXf7tuoPyy/b7ZVW92akTWlJ6QW8v2f9/P2LMJLK31I1ZiYN7x9f9ww7Mw49bQLKnofb30bkF7k4B05FkAPuSBN6G706OQ15EM3sQgXbezoIt+mVk6MnhqjHXA7/U+AzvkninpB2HUWzVQczSmpnDJRW0FRyW4J+Y9cn1ce0zBVqWB1e7QnmN3OfszeVaBj57X8fn0HeHn0vYXPjt0XXBgojshkFCoN/17eWNoi+G1pTe4LzTgfV/Y2Y5+Suz37/UwOs4cHnV2voQf1bEa95r9mw+4DKRAYDUzFtjRifxQSP9V307lo5KC33VncuMpJCBFvUVpdWlcivs+HnpL0G9zKY22UUvxPp+H993EZspuanQpmlgNRk74AAdN2dTFpH0CnR+WAHJcyvxD5yDJ3uLsU7lHCkR6lNErz1SAe46Z+w5czjKH0Kki9bgnFRrjk2DsFIQv4p661iasurgx4v71ml2gopCvY5ER7z14D2W6Bo7x3uGtGuavoHPQ8jKqn1RV0jGLnr5jTik7jvNad0CVXDtfNQq1VpVIBEN49dQsUEbkXngrHUexNLuEVpBDTEKRz3cEZV3ZA9Vcpfs4nrDE5n6FjvzIasqWc9lpDO5TKLcjrAE+OOaTp0KwsHDfluP6Oc1jV2UCLZat+rmEDekZLygXfcdBdLzwww4ca1ImdAeSWl4eA1HIP3znntFUCl54mtf4xMuaKk/lq3yMF17mVGO3A2axG9/Sj8A5cpPuHs1o045e3Rb0u2C/jz8IW0a064uN1TmUdf+vA9ju9AMg3bHorqQK5jVDBpf1e+xRE5Bc6HMx2Ni5132DYk3i9bQ4B6ORspb/2XGJPv+cvfXXAecpbugksvR1nYPUok5vsgMyaLn8t4PX8ri/sB0HiXlaxdGVJ6irrdUq6PEeAhfjTEOA8RrNIbS3ZexHoteVDi2btGvCluV3oO6Ed6pveOPpU2xwubNlKes4/v/s/b1yLLuWLoqRawdXBNmxF41Jo3dHrG3IOTLkXKcNHUeOnkAyjtMyjtPG0Tvch5Crh5B93+HaegC5cxprGWRHkH22xveNHwwgASQyq4pzrt39FUcBCQyMP/wkMitZlb9oF//yCXDoTxz/UeAm6qWxw/Lec+1GbBHrw7XF0ZbOf1bjOf8KJjP6fBD+kMACjY2gvjQuu+vdKVzaZ2PM1xjXu6C/+5iXtsunxuECuTN2vJ0378pZGH9/1CE6CtsQhxtMcEIW+2dzp/syo67p0pq08ew4a8v58Tdr6XUdq8bT8gL4KnfSm47+KLrYtmviM1aLz9BxAayrcYbT1NC5OQVWu1VaXthHCvymKTedaEryY5VOVuHDzVRlkAJvDz6kfD+CGwyo+UlzjJkpA8fU+3Vc4u3x2H4HDDcQO/hO68p3UvudISOpN5hSMDxbuvNspMbtpkPF5/BJtb4eZqz58uPNshWLfjyrb4+TQ+M/MQHmCB++c/r2lce8lySkl5F4k2PC0w7QZgDcFlWkkWtZv1afYaJ1eVzY1iVgW5gfCqu+fAYm3ZnqJky9+E72at0bqC4DanqqUE8io5wGJONPX7Q3T7UcfAL3AE91SD4GPFOt2sDbVqD2RItITUbqHK3UzJ+fnIUPPLKy6uYpsl6e4CVuDlD0tZo78IYV5YMWqQ58HZZOkcBKO5UYU9W4oq+a7QHrAMYBiXmMjw5dALRelRB88M39cx92fDmGJlIbuaKc+uE/4uIGsVBwNCZbJ/wz7ZP39dnOvcgUJgp4XCHrN4p5rnXti4gnUdVq59Qyy5leDmUhjKkYOskmRWmracdSzGGp5lQNBU7yvpFZ1GROt4f8oBnace+0ApM/VaHunoe115inF2PV5GfkfLOX1EMTx6eQjhfJPKF2AHF+VFfKkWsp507CB4Sl+7LCo8v0juD2TKE8vgYDpVUqAKE/2CcjzOpciMlMmJk5Gvq9mPXWsRgpQ9NUOfcnZh/zXaO0v7ZAWVZgMuOpSM+bM5YUFaoXpLqropxpUJejXdfsAWBxLyxZhM1EOzJswjCSlM5S7MjtTU+PdUV42YDk06M2MNmmpS/6gxHRLssZlNlDr0qjAbaD4m3f7worKhjT3tgCVEBfTN1bPXvwvxniuB2hBV4CEVhKve2CP98Vx+071sNX8j+USgZ5n/tXRO75zwEdoV6nDK09Cm2hc5PZAfLcEMbgbRcjrdDTlJxbJePnhcmuYQJt0/0VbRfnmSz+DXbIWiPv5mG8h+nE7MjgcjvLg/OX2BUJaEbatOtquTo+R8t55H65hrUhQc5LM+RhcmvAEqcjKGNHZ82ezUfl3wZiK+x9/Xr39ZuQDPxvX18lj3JdJ2KqSqrk3llFQluKlc9vnvp6pf/NYjXYS7BM40HCW4JeZ2Yq2FpQo5VVCixt6wcAW5/VPd6zZB8hYevmpyB7svWm1Gj/A5Z6laAyO/hSzHUB6WL4BOqoj0KsdCpfkI+80Itscl++fLl7evkCBpYXYIKKqTLY6YwR7XWbW4QyS4nqYB1Ns8q0AVqWbCZ8IKGUTgh/vrKrmS1TkEu2plzq46B9Lma+tqtu5UeWpsqj82Qz/kzWZFwexhlZVZva+SthFiksxJhBgM2jjRF+vOrddpzpbRuBV21ZpoghPWqXTO5525aFPR1wLjGTW2k+6jyFXiHEzedyXCOHTcrrbcvNUxwrlYXVIY29mlBhvfWiKmrqO+xr2LvQN8FMRkpal45ipf2qjkU+7wb2UOSRAZXx0Prdii/HbY1jVH4QMeg8i35bnaeK5MZ59AbmBsVWR8lu61ogYjqH0A+z+I2FjMzkXnQQtp6mcootjcq6ockYxdelsKVxt4UL8LTpf8sWPUVhLtMzgFEqL8j562IarpnrA4T3ZjJufDIVh/lC6mTH8mbH2szbEF7/8qI8dsyy9sVipA3tXOTO4PEpcdodYNUQ6CMH1seME6Bpr0Y8tHQOPLUrntsRsGD3pTgf5gGOCzwxZC+DmxidVHrqmviE3htg689lHpbWMjU7SJ5afbBJFfYIfgbKMWE56vHK12AH8WZtl2+i2vflbWNSnNNcOQbqI4PL7wxi5+eNG9GmKaBfZkV4u037rrar4bbSL0fdN5dbG31h6egmavTLd8BpLzH+hTiHMhkuj9718Pr67e7rt29McSNV78fovSW9pkOqvI5yXCoalgrVORRZIaxbllWkA9UK6kxiw0xfBvYu/DAuFso2nSNzzVusWrRFtBy7+0Ng0+/J5anpmNvbxb3C2r/wixwOHJJuTPlkKX9l3za3ogz1Pfi/6QN+gsPFcfKjD2eoGHdbXRWtS/UNl9qWOOqaWBf2Q1VKB6E8AJdgaU9gV0lbmOy2qp0xtYwfYd7NfLmWfRFRZGTzw0+yZL7wA4YnmT98auGpo89jf86SXqsjktK586qY2RAqK93ewgtTJWOKtQgnG8QVZOUCn6++KfaT6xi9OhXGk5oq5HGFmcjPRLKjXWHri+oJFtmujcpeZDsxfY2TzHcyMqF/vsPgG9EAfUFDdMKyBLdAZotmepv/rnAt9PWgOgUuoLhnmbgAXER3wWgKzwYlwdeK/rrXGnFU4Zj/WO/3oLKzBs9H2TZzW9jY0jUzpfRW95DIcu9o9cphaNuRX8n5kPO81zHL95T2xvkG27i0cq6LMgcwHWry8xh4lMKFkTGMi1WiSUZ3/oxRq6iPXFQVrZFNfwBse/2T5scyij18wvhTcXDgTMChvAP3rnjZ6YsokgzWayGs19zedQfn9eHifb9CtRudW2/2kEUcciF106F2f0dYjvJ6d+wiRC2dX348zMZK90MES78nYBX2aU7fvn7l/aXeBye2HRhg35v4PaFD3buNW4bvZ+ZQnr76c73gW25Pr4pbyLwYkzgd6k9g3OD+v/2P//M/WX6L1K50PG786LFvTP0TsTI2UkNzJD4dkIGOlIMeVefGgyDrWECP/YDuOWsSbhOZvmWQRfnStt8wNu6AiUP0pAPSA5YTWLaUTDSbc/OlYhHtQj0ytsH5Oesta71HfVnVHzcrzC+fN5grX16Qfrl7+oIUDBpXbeExbi2b9MtBzM77/ZsIDXL7Ef9ERx3DmrHXLH/yXqeiPq8nQniaAMdKGkMdtvh8UOrgII9HENkm3rU4O3QVTIQU8w4hJHY2MX4GLGuIcFsDNyvUhv36sgNCLs810zFfn/wUpLpqrbgWWpFhuNrM8RnzBX5LAf+UMbEHNlamvvLcpl05cR2Dyd7oXEBobHQv+SQYte+h/k8QGz+zyW/Im9K3mEOtNfm4llmbZgc2fuPftdN76ymPYgponduRsbEp6S1ZzcU4bppkdO026DqDxp5KbjxNBdo+y8x7qRpbozbhrlAqIzfhD9879i4hjZmt5bVizFH3s079R+HMCI9hz9GmfUZbUrVOMilXVME+jJ3os9BXWkYu6nrY2pJlAPV4aIMdAyPmYMc9opgh1tu//W++Mgpge0Zcukjkyx9iBnp5epEy2WNYWUbPy+BwXmOCVsRMz6utT2DHc6+S+hix9rAJ8PbI0RXri+gHb2YZ2mq++LmqNw5EgEgUiF3YK7nMkJvgsglmNUbIxlc8WJLh37igIl3HVyvb6nG4vZoquQvFla3C9sNe1ccigWVyF5iI8K/Su4+sB3gLhzUhTJT2smGjV5OMNj4hOwl3FtjLH4mTlE+dWxkRasVO27tpXF7vvuEpND9XFbGGbFRbWepCTczJbb9EOC3jx8rqlVuEVucP3tKGviDN/SoAR1knoAh5+G1jJM7RmnbMFrR+X45i+Sr6LdTrc1ixIfY+lvrXiJ3V29MZkqIv1iI+lXUh5rHR2m4MOmu7D6qVPeN1MIhCTECDLRxqcjm3txgUL6Doi2FUFr0NuudFSz2GhWdklLbAXEeT3hru/uT9eYv+OjBCx5nAseAFd2cYHcOagNC3zQRm/b8JYWIuOazYeFj0v8h+6osc/+nf7+//7d+fnv7hfy49gcoTm6R86lRizROcZNjJIPKQtYGZkAYWBnncPP17w2RAfy/MpsZe7R4OzdEeeov1dwrhxb500Ea3zBvMI86adKw8gJwKIvc9cHgY/wDDHuF0YuBzQANmqIe1xxLYOuXs6K+/G3Rc8QvWeXwuRG/MbMpgACjPznNGTYfohSejoxYF/6ePI4/jMb3jm6cZZ32ZtLva8ld0RG6idmU4HB0ya/znYnjZ6D2OJSudKcY4Uh1/VXuvPzAXepxtGWLiF4ivj3WELrloP4bxAC43RZh0UeqwT7C562VVQ8uPZDX+jzBq/j3h56I92xDps72Kdldbav4TO1g7B6F2xoE5rK/Uc581rU2Pr+m9y5g1qAC8j0yv6/ZmwR8PsrJZ7hiOtcrcmj+rd9RPf0ScjcF3Q0w4SYUw70jytra/+lyU6Jbrl/LBTC/2NjYndz+LnxOHx83/rvC5Xd4P6vwGqliIScamsmFD92LfxtRJCnhjlXxK6pq5h8GNhAO+47ILOoQDDUK+Z6LgAph/OHGSkG98a1V0XP8M7Ktt44EWNzLWRZNO7zouhHfaFhjnPSJOhKVmtxhLotdOeFPpoSNhbOUV0fHp0M3TTvtbYqsul8j6xMUJ65THGses2oBFe7ZvFIrk6sJ3R8Cm/TXRE74dNSUWSmWNTrC6IEHwRJLieilmMRnG7Eq6BUMVh1FsQm6VCB1AgarOcD07W5yV2loI9CwfI6+po1b0O4axRqGM7CwBeI1p3se2pi3xS3F/sYSbdGQ9RRaZGv6jBS2hXH3Qxt7dTbcHSjkyA6aAGWQgdxR5pkNu3g3g64O/aFU4lfzxKlthSMJHDvAnYh3KE8pxOw760P6E2+VjSSKEFy0ldyG6ppVCvz7SD+KE3N+GUKdpDS8JXuS1iCq0xNJgtpTAQVWQMKs7Ax9/57FqzTWt/k84Lu+/s9hqldncWb9wXcnry/S6BXgqoGjNcLwtqPIZ5VQDAjpCBsXfC3MfDqAjCOtU/xUsJ9GTIEENvefgXTPrItc8o++Gcira2NH6Rv++27V6B7YHq/ddaqnPTz0qWI117hslneOgFVRtcZIPQm2BPniIVMZ4RVpHHuufDHNdkL1r0Gn3mXD/15H7MdMcVSgm4bgE7svMn+kNVHSq3+yhIHQyXlLoHT3tL594pefv+Ah9DzMrKywz7rAekFPhQG9lFZgd3wHfR+sF+AENXnyAYwzxiYujTBZ1T+dPtXjKa3Nj65NXw0M3T38oFMMZQXmr/m0ZWaeEzLIE6w4/uaHfvjsmfYYxdQnam6hXwYVj7Gl0/hDMRE9dON2PJ535EcbNKZztvK2/0wjE/mmmz9dGk3QwpDN211ouxMtFud5EVfJ/qx6j1PvN197w9eHwhx0Wp3Hs/LbSZwB7RwLtsc7/Nuz9uMUNgt9xr5w7NK3V4sCp8PA8I4SnUH1NtqoKWV299o/yNT7nOzY/Q8d/4joYzZXvgWIL5nXM7d6C+knofaB2dZgKJN/L08tn7ETCVLhWXnXFcGFPGs2ryraHK/4w8HORJnPgXs4PeIE421c5zlttkTnarX6Sn6LHo2W968vi38SbFbU/FPb2z32shOKzsLmBGjd0hHATAukLvqvxC37sRlLePHVmSx04Fso3L/JJJrIjx619TfJWUY+nR5opr7p6FTA1eaAJ+p19r8c1j0J1yLvbvQyXdqRNH0sSqK61fgJjjRBMsJnPlUFSi+OWdgCZn71OvDX2renvWepz6vHu5YvMK5lTj/gRKXxHGb5bw8eJDwE5aaFr2D0tXQHehzgv3uzcmG1udNRjqGNAxF3i6GcVYePF8eTl/aRrFeZ++cQPdfkHDawo6pEqNMM2Anw3FntUjnERS9l4sT4abTGp2gV9TsYC2Mh4LJuQVZZIhrFgVkvjhmgSCz+Q97VdCzVBGmt5JPo6DTTda271ZWwocrNWRBOKAWquTggbKAff5a1aJjkGmUnk7xOUARbQErxv64aAnI6sFvlcjIiuavH/FinfOVqeojwGbcRh5nO4sqCOX0F97C05RIMaeYyJZgtauVIiRaUvNaM33JRQ6fmvr19JeozvPbQ6uymHC3i9iMdTskZRJqXpJitlpxRtWpQYbxwRqJ5VODeXjDADmTf2q5OXRR3TPtwqXStBPDDDG5vdX7MZ0bHMFiaPWaMMfmDvFKNB5Wk8lZh3gkbEX/JRDj6mBldGMq2edpHa7uHNbVV7fbj6OQMJ1lK+eKCpU3UsLx7jJqqkTpAA0jzPTFoEMPVYKd8c2bcV/vOwnviOWPHtdv4rvG9+XEQfWUZXB5lTy6a3Mcxri9Uh2Qs1muWmgNhEM3wwhbEjYW15ahRtDZU8R2tE+hX8Zew5mtGX7qVj3Ud07AN6ss4ebQEbnOrsBpl1Q5ppXw2TUIte2SfA99AncS2rh/2ysW9fo8sp8obSPwW+pyr7KPFC3KAn5s7MK/I6s2T0HKtt4nzrZXLS5hUfUu4/tFmFOMWi3g6Q2GEmL1eSNyH/wUjlUQXQr2iVwX+lDdrlaYOtLIX3Z4+OY72VB2KOrkXrSqaotddC8xG6pRe9uIGKSu80bMa+cAAZSWvfwDKF2lFfGHRDp8AGWi/IhA45vqNkiP12xyWb4ZsBWhyqXZOYWe48zktYaukXFKsYhWCCzfSAYU4LkyfjGPdtsGZD4tp0hM8r3DxFih94sA8n5CUzjDzAtGcOdNsPhY7dZTylyohbiqVd7PM2heRrsotkQm/2ML5cu1CGtUvE6hsqyUkw68fg1zbkFZQfFkAPacp+YrnyI92gU3QYXRmjGYhYCXXa6LhihoAnfsNUvVJ4WSoqa3kquxgjWV6OtMPTK16bCmVsrEH5dInkG8nHmdVaadSi0N478DgmdFy8GvI5GFjV1bt5eg6qUYeUz+MVK/r6XIKnBPcjzDRpRpEXSwRh/eeFSL1/N+Q3UYXSzVOHb2+y6de9ibrlm6HP7XYzCeRjt7RYXBARrsZVWj0qc02o++sWxZjqI4twbMpYoHJyPJn3FE5tbp6CUZMhYq3rWeLYE7KFD9OIHRLk8ScpX7bH9jqWNyRvwgJhSvhQQj+YwAqPhoaU/ZGAXjsevWvjSHBuFUj02Y8N76for9Rxsw9ZtpjFcDW+A76NGXvyevWfNSJXfQVy9DWfW48tdq4jutYwi1Jdd2XdS+IO6pw5cyl8D30S14xe5WZrV8ydfY0up/4axlsGcQ4/71cQN+DJzBucQhU4n2ZeHNhRnIdBWjWEL+N5Oc/5JZgSM4jn+Uqxp4i/ZWbo8mxl3QLnRsTBgF152Kn2vlCWTkL2k3aaEi649KaO1FjKC2oZSCxiE0FkEpoyXDxAOb+fBh3KA9QoeiKuh34wMvY5WpjFk75eCMvAb7fG08LV55/jTBvgeEzGuGg9+cHg9h/1g/OoAT/J4okMJHmdbKQolTLOw65GcPzBMR1oWllY7GyAm6RI9IDv/qQXr5WlHuQX0t5ely+sZYysxt/iy8php2qcea1K6LGDMqSMsnms5YH2+BIckZV41TJmNOG4Q0YTIGUDwZfAeAGR9FpeiEY2Qs89TFa1CfQapv+eKuNlhGg1ZmmgjCvsM09m7XUsn4EN5uGYB1zzdhc2CdMOpgorLG0QBXOJvfgMjPdid+5N1pAdQqO4OWo0wvwmKpML4qoo7U0u3w29eC4Nn8WOMHRFtg6GoRPZB8Z25ScOhLDy60tjHxdaOb+DYsHMFpc1kWmDFGuYZkyepC451jphKmMaOSNvLGzgVX5593OXVZOhsDbQNudwpJ3zztqs9UEXh5qe9ddR2nuIL5V4HrfUfEF/XAE6U88BLfV/KhyrcRrwqcAaHfPwgb3lLL0F3MaOra62s4zWN7j+o6GJ2el90hXQ2UMfwbUsn8qJc8ciJuPuelgcvwf6Np12Ix02j5P1IhALJ0cqw1KRKdf14PsB4PQQ6rrgcb3d+vBjrDydoJ2I46ovf/rn/+v/6c8PDw93j0K4MEP+6elBUowl1fyEA4cZgz5iqfBqpsbH+/vdb7/9fvf68U5rfPOKcgea1ST65fUeJYuAaIh1YlPNtFKclUi2jOCWKKcdIR6JHj5Y2qCUIOek2HIXq9re1mjsW6pYGSsRg+S/9g4w0WRVHxOeGBcNUCZh6qBfCrgspxpeO25/FljbIDXr3Oofw+dPBubV8/Mz5xjol2ekz1H+ICF9vX+VyH6w7OEBPfl+dy9yHjDAqpBDuBQcMMr7/IgfNwWMSYRlAqRxk8y7rANISDricEGM9UN5USJ+iWPvkne6f7+XOomfVhM8huB7yPcIyIEAsqjUhhFHlax7KApWm1V6XEal9ovYI8oezPj3aAhKRhxAaWUjsUzOgGi3XALHjK/fsAPLc7nRqyxo6XXii/DpeEO8IRPkYzDViX9IGXdji3rEV17SA1BBqCUgXdP9lXnksCaBbyAe4YuUuQ74BP/I5sJNVJKYoCP+VSpLPRpRAuFiCNFRIRrKnESesso4U5LShjjumIGvWZug0VHXs2HM0x7C3tbWARA3hY5ZHiFLjGSIXx+6u+PcELyK/3BpFdicqmrV8SDzt9hsZR31cV06jEANiAB9QJgQ9HiZjzaP57utExnwS/sXR8L79haay1rTIxtbHCNKkP1geVJyEG3QF+8fmFdYaCRva5KyaorpJ4nawDeIskxYVqBrnx3QU4shVDhV0AK+w7wkUtdUyST6kHiCfBy1qaJMRr4Xg1SMHJPfUhxjjZQoklySt2JkwSOp12l7sTqReisQ3nJD+pXT9u7tXVbON85X1CNQwe9IPrgHTrSZqbxpDpkO+uW5FMuWZqBFpDHB2JSVTg9489ThNjhpX2Fs32scDO8457Bcx1FUiUiXTflWR6LEAo1yjeBxgTo5yIu4fMggwfm4BW3Ay3wKMZpIa5lnIgstub6IasizICd+zdBXyKRch+TAXgrYHkWwC9Hi2CGhEowg1VEkSWpZ6rGUOdrvfAaRjRKo4LilfIuLKiqbRlBHthbCHxZFXQ8eX5Vtc8b1mC93XKNNoespii0Z67CZxpyKLjo+ZJ0Cis4sWxOkXrapSygiNIP1z8TrvEWxEfvAyD8k1LXCWeRd2ryDcCzCRdqdTA0eZ/0l2zGKkHKu35IV8lgxZUhTO+PhhZ6Be1LuezA25BUTfYIsM4Hi33XcYZ9FMDGbLBaqwsbDm9ui/HqOfqXdD7oJYbki528H14p4bFAqzwHtQD1XfMqS5M3zwhy2WIKzjtpSBPVEXgUcS+eluxtORyR1VjEp2JSEcB93vbXdwVgKG8WAjeL4dkVkL6uONZJxLgZgL0VDUj/2+ZV0Ptt1BMvkXZLc/GHp5qmuuziT+R7m/RVrwTHydQbka43vB+DGoxbRRtA9/BZbY33oQbf5BLgyafGk7QH4mcNUEXo2TBgPowHGDTZW77oBywoTc3VRgZVJr2jGkszONVU65ekB92vQRz/97f7+428PDz//7Sf0Fi+wfZH2Puzd/u4U9aCf/GOgCSSyvsH1pzFujlAz03dLW2aBOle3GPofGivL0xquJ6mFjdqrgjdN/cMI5H2SCWKeSSI15UW+F87Nvr9FxhF80gy8AmpL27UDh16EhGsMy3TtkctnqxF4iBFrCaXG1p5EbePYW/cCbT8kGd6/fP8eMM3JAIwjws2u6mZzaFsXe4sFBwvLAnNC2GvAsdpZyl+XRFq/ryLNxxZ5jB2CNTzcbgVu1FFEtx7rl0vxtjB4ys3Ta2LmZ45hHc/xPgXlWtdjGbUCXGbxs8iKtCOgeHCDPrtY5KIA992DNoyvoFvX59e1HjdHNeXJ+w1f8CKrP45NVr+1Ys2Dc4GKVrG+ILW8Jfnm6RSZT9rq2qj5gOdTWb163hgrrtxknm9xxGfwLvVCK3Q2sAKfFv0r4Ee2tQk25zcG01InXAG9gZvKLhjXiHqJfNMHcbg3kz0OnxWPHwSzkPTg4Tna7j8RsNPqjdbysx2z326yzT+Pk9OtPMW+xdK56CBuuSr8mCvOFTt74uBPuO7XGzqyIfOUNwNwWwA3CKw7W3uUVQDpqgFDwm+ecmOLf9+32Xbbm6dug1NO6lfF0yJ82sKrMhWMa2qcrRsjaz0n4XOB0ZRpDedazcCx2qGrI3VK/Bs0UW7d8b6e1GHexQ9KoR5lQuTEPMzNF1FG+zaX58X4lfn7dAna9vrv+E7+L/rOJfZIXteUlLf6r1hvQKzDv/SnPkXsEEb0AUJZ9YWgGlrGHAR+rfQ+cTJhqLF101sAWn4a6uY+oB9/mqhJHFTyR5tQAfuV/OZp7UfJ41BvMCspwGOthUGluOwqMZTcOsRZF2LNi/taUN71Bxy24dGSNCw2UP+QsYMOsuwixlYJ/Dv2gHD7BkTQiFpWC6+b8RxF6RuFu6ro+6vA/BE3xBDQeatMY6W41uuSSRauNbjQQu5v+T7IhK4LXrCpCPjaMiJ5K5SU6Lsg6gyDcVZaWIokNQNKS/W3FV0DwRyRwleCVs8ZxFyagC6ZwZ66E208VRR4pNwM1CqtD/7Ewypb9/1rXFjItpYaOTSS62jbz1DJtuDIqhplmhMKpjGirwCMbZFX1miVGuu25ZVXE4cernqg/I2INVjDTXuo5hCUN5rRRLRzqEiFB1H0t9aozMo+YlsyxCGzTK798jeB7AEZByz7wRGj+ThkLnM6b+Km60amo2hFlvN4WjuX+mzFgmxpza85ea+LiUq1hbFn0vZ82hH2R4W7suhS7MYiUFeMQ9kojaEXd3Ywxo6UXXg4nCrMbFjxIVDmQmmB3KXWt+h6EfBakp37MnDYI4WfUZ0K9L7VHoEPzEh1z+F7khXSWClB3j5guNMBlK4K1NoLnUXV3vV19H4fXOLZOn7CpgsoAwywgeVlC33HmxwcJBhkkmJDywFjdd8DZ9UeHKtrmAk9p/AmZv4nroa4qJGTly/yyONiv/Qd5o3m4iZqkHDyV/r9hki94J/D9efiWYnebrW9LyNI2yVFv/tJ1hy8sPaA8CJjzezRR1QBje0Y+ebpFpCGGzd2ZJm5xCuiY5P7535lFs/2Nh0FbZ35D9/CUU36I7Jun+G2ddH6IsK33JP2h7Ev67UT3zX4LqIZqNfAxKb5WJ7V3cBOQ3+MGG652eruO7zsqL/Gj2Sn6VHJpcW45XwUHtcI+FQ+i6NTw/eDnvaANTvDVnHLF3CPaXT39k2GET4w072nvIFD88xdhtPtOwEq5x6VCrsPwUWa7EpFqw7Hm8l3zJtW5HWwb0PRe5kFe62vpWeL68lzSWd+8/1mOLtu44NGwObmHP0YoiXolqeOU6gMOt7//RYotf0X3wWeqea2FnpYl+7N/IdBHmsr4+4GmJxs3aJPt2z5xmkDc+U7RfKHgO9JzgdhPB7+cPgh15orx3fQz/f/6//rf/yTZj0KcglmCzMvss2O7fwvA8g3gbqhldRvnqLOVnR938ESUwHY1Sw3rpQENnYbWl0tX8eWsXnWeDqQhAdx7fKMjOxhbMUKorWfaQ2xIPTQVMllytiMBVfqMOSA9ANU7RN+KCAIW4dRok/vyeXSo/3a/osev+D45YvwCBf+WKb5uPnBBE/TYB59lfmEC0P9FWjGPmKknVB35aBjTLTCDwa8LRbZbg31U2LSmUNWFdALVbxLir7QYoMevX59vfv69RtyjKiOM+dEau3kTVOvq8G5g4t3yKlsZA3To1AxHUdpQvZHPc3AjU7niBulHgMR7GVRB0i56hTKT8oI4kaEF/tFkIB1IiY+JGOa5AL50Nk8ExAm/SM4Z/DihwioMD+TzW5XBSvr1ARURJEzQpaPvLYw38uAGUAqQ8XW9qMoouYyaFLFY/2+e7fMxyz60vtXymaBbLCxURL/aRz/YAGgyDKEOpj2HoayATKNV+T5mAr7xXiXtB0r5Vir3H/ciIPfWt8dYw2K3/Fm2ajheM7QX1J3FryJX8GSeUW/meCWqE165K4iJv5DVfm6aNvtETyB7dyEv0SqBkauP9UbHw5F/ybhnXjph1oFbXukzg89bsMr1p/U1GZPBbTD6w0+I+96o6m/J0FJUrX2NYiW1lRTPahb2RGSrAZIVYT77O9eb+WPr4/eG1uQBX1g9aIr/Ep6kTWxqkJkPz7iP1p6EdyaDLg90YJxVn2I8Rv39ls7sd/BfzuwVeWrgv0lbeGj9xXTxojQD9sx7igzScpCAZP1jWNNZMs5PeTzvaBqajFxfY/8rx9kNKlg4xhexwMiX7+yrB3jhMlQ2aKHKuTNdOqRM2mS4fF1PyQjf6aP74J0DvZfugzp5pP71keyW7KiAWp4wDnFbOIJ2ZoAXNvlr+jVJKOIsIzIHl0Tss/tfP/y8oKSJNP6VUgTjCXZu4mpJk6wkWjvZW2pUBpCObljnR53T0hyVu71xV4e5gW315jQ3k89GKa4bAyBaI6YSML+BPFaQK8EfPx5bJRF3rr2u/TbQnXWmgOD4lvDwlHF3IN+UVTy/M99P0JnvZjpn0nM7Xp8qI/ygW2b9WtPaAPbGiQsNLoIamD9o5yWWUZ3NDQwPYdlj+HrsSZug6w7KYbGQuQ9o+5J4ffEoCzH0hkgaYWvh8qKWRgPYSyo6/UkFAXKxPcev5XpaipIPJ5FjB7vXuSc9Kv0z69y9Kd/v7//t39/evqH//kTOq+eBOYEWll0fe55kR0S3PSJJm4qQG9Y3OVkL/nRifIacJm17GzZAbTNOgZf7IPHuIr1GZz0URA+WL+cxoXN+9PkagH6JHgQZsHARYAskH7z9AtuppabpwTnjMiQP8YFmzGStcUTqLapZBkbjmK00jEHx8+KyCsAakjyNiSJU+faTSH1kZJf16Ov2Gx+/cYbpXrxYxdAoBiJuqFVuKASqb2IoT9zn7HEBB6MdmDcru77mXzY4/Ccl+U6Qg5RosXMGaFM80iZsw094HLiZO+pozl0qCSH5jesydWBmJNYk0bfzJ8SLxglhItWdLKTlzslFWvaxoj2bWx7qFhgC5L9dr15hTl3CXo3T4EFL4bweVWkWBrlCdN4tXWXWGXI8drpK78AyDEu+SbwEBXiUKf1uc96N0+B+rgNkh1fwfUW042+AWuwA6txwLNIhWK9zgT58Lkt90Z817SgPZ4hB6XXzuqdLbPvxjPZKDYjO7x5CpDV6rWZqGj0C2oTcE4r6/RZmLo1eJ/DJyR8vwyV/QNnQk9SWOvGUS7pCapbXA+Xy92O49vg1FiZDNtbQHsS76J4qlu98XlS7zeuAxvmgepwos5X4d4py5GbRz7OKR3h7RCpl4vvgO+n+VOR9zYL57yVvdg14JaERR3bVs7RPzraObgGTI7Z4qFCz8nuw68fcJ2ImY89sRKLA9wOhN4rGtDBJSPxNqN4vCJ29S0ZYXHn+zmgFzBaer3xk6UNyuDqz3f0Muak8CErPU7CIbSwLjjXsMyocLNOB+ZiARdgdubcxcFA3QKzmJ02z8dcGXs/NvoDCOuk30zD4qjHfvNUyl6EkPLlwNzJgavnn3IW7oK2rMczww7/Jw21kRreIDDy+OC95S8nHEAP2AwVvjbhZanHl1FFX2hGqYqJ8OXDQLdQ5QnpmulHF6A9uy4AJ+XNZXPIsXL62YFXa0L4KC0bACvJN1HtJFFuomoSaUavrEFlP7KDNpvidmBcAbWOxq6MoY1eMWBYxajPNqj5VoeQ96E/vckbOwcQWpftHGGm12WPdHh5dlrLfPwWFD0xbI9Ptxojs7ooczIsifZJULJ7HFrts8+/HjqmUNdeG1uDps6DdZuJkTqn5OcCJONh2qs41EGBGB+aLKPmV3vCKma8rGdrgy5L37BqrI8HzRZd1gPt9xDz64oyd7EQW8fR+a/T7hNwNl4z32uZejTjPxDHq8F1ygxJ6sfRmMVpzf54Eslw1uvRUDp9iknzuGtTz/VPG58jnI3e9TEKxedb+DkafTjEsLD9XcamJJvWG09L+HH6/BzM/iu6Ua6ddPb7XrtF9YG46H9b+8XcDU533VmcXtQ+A7cdjz/x34P59AIUOfU7gbXSs3oykzaS8lh2snrzFAXoeNQzOwYqM+0CFtVWXTxQDgloDV4yWheu3oThoEP5ESNU5wkrro+Z6Y1RcHVtjukK4vxtO9Q6XYos67zMOgDttYo+QaqfNkVeePDfYkxZZswImsyft1c8KYk5pkHkRaKkWHu9jd5g8shAhpPWoyxIC1NZAgRjkWbaoU9CYxWhF8kSB3uxjO8CyXCpMVIgo8+UchPMChwbyTFflrLHRbE+Hez/5ogCqSKEh3ndUoMUzoA0mA3oJMsGpCDH+CgO3NUZnZhVr9VxLEyAaiEOGy2RVHM6tpjRFDdRzbx8ExXjM9KgMmIpTqget1oFXv5BnpXNULEs8B9F1WWQH8Z2yOuE/KXw9CSobwTUWbwbvgNDp4KvPUegQ+xCP6cTxGXv6fB6dR4m+biN8duBV+Hpal2rS5s8RntkXdBFv19klNM8L5c0WDQT8pkv9tQoZy79b58+YSn1PVkLPKWoTyrq6zhczxp07dXUz3OZWI3UeFggxjMnrupeFf8GrH73oe1rHPDN1GYMW2c+dpZmgUoEZcob/jTRNMpQsoOGRdWZQtMd40QG2NvofDDCggmnkU2pzILSPcVjHpZ2h8KK3D8SDvZlYBYHyBzL9Zal9UjOQXTXsg7IlnRKdt6yZx/K1ux2Lt3xOR7lSEnPKeOTqtvmHC0n9zYbD9bty+i2ENGUJmtJrCezZXIHbm3P6lldjeO+3QptKG5jGXtAsxvU5T3OlbjONGRE+/Y8kDcEelKV8aJXShqllUGjfH7/qLapPjqOs+293TnSl+TkDelppA708/Hs5qnePzMbIu9IwkZIy9KE67ZINhB+3KMeZnWHoHEsdA0gqjBuG93BE6iKTV/boozNK/qYCzU63PKsM6P1/RZojbrBkLmByGuhF9fbxfoCdIxamR9XmUPfGzJ+4gYQEpJsnyTj5VxP6SyYFDKT+K5rqbxZDMt+s/D244R60QH5WjBGp39+ZMzN3XNG6/0rRQLWJ3d8Klgi+sLoWeVRlHbIoX/OStrATr59uE+ubat1XLODXgMbjOWGTrEtNgcTRTNP9AIDMB0oKYNf0fbhrXGxvkkwbopZpLeoN20ncLGbM/3HhJcblr0YeN1WZjvW6uMt/xbKU9pt2/Sm8pi7B3DVnJt17SJsrRj+e/lM7WT46XluBK3rc6gdPlTncjLWIjvGufb9VmF8B6v+9NGeu7QL1mVO7b0WxKhj0VzUD7azpsKgyXjt4kybi2N5LHJHcOVeHgNffQO05/VdmIUnDT3cbOUeUgYV6AfFGbMhMr1W9oaI1yBWx0Nx2fiZtZ5LPm7pzfHpJl1HYU/KNPadG3aO+K5lvisib3V9dOqOzpchZnE6W7ePy1r34efjvZun18J8Dv7AmC2SPzh+8k+rsAePT606wCYdcwQErq9ok2+eyp9v5PW9AQozVUDXH+l+57/9kOma28IDA2AwkMS24eJltgev0Q527ahgOpZxlP8cZm6Wuv2A5JAfQWm31LOnEAsnXjIG9IkmOZY8U620MsmHuzoX8SXxWFd9g6XweEAGJGCzNnolneQsRFzN7Upqg6y1pWMIc3WxQSYIMWKfyiGors2Ed/DYmgUzLO74Ea+nL4iXHEg549aaKceUgB84yVRBZFBo3RhHQd7UjpfhAwUqW7UBk9hxwI+Q1jVbmCaFNahESoYmWAF8jirEEi82QIETjvWA4zOTlPOml/MRYQFRuR3joANVcR00Olz0lOTN3LSDVDlF5eEycIoB1fDY7SvmORwTRzB+qm/HtkYFfvzFf3iIlUlskeS5UtKHCufUhMh9lwSvnZgotH+8smbS7kYZ7Nc68FZkL+VrSd6tnY5p5oL0h6NABWQX0lYZWhFzg9hyxZ5L0kwzeCwjpgLtL8xGaCke5r7pSkXhSJ2KLFROvtKkedk4xBDkMCTJm1B5yaHpQhvPbVG8yL6oP+uo2qAPvLN2JO1zhBOW1Ux53wLlo7riZQHCbcJTOsaSvTcAJM+lzy1TmIQV1h5W3ZOBCRVFTb9hzeNoeX2Q3wLQdcS2fXQl+rx2jNUmnPNZbZYZIJldFQl9k3qlVparTnePR9kinWU24FJd1XlQhfxm8xA9oS4wC5bVgeuX5peRXHB0igLjOimNymzXjdC638LKx/YehHcZYNPa1+vySuZk/hZe15Kg587U/tEmSEBZcs4PmRiItm8oZXQkSFnkiivyhYh2viwEOE6rXUBwptvg6pJFoJ+PV26e+m9zHIaNDUhupXvEWvoh4GMatif7SfzvLCl0noSKDwV06Pt6mJ5ANeWYDZw3smG1maE3HbSTleRYOp83UZ3H2puUGt1CB0PxY2Fq7wRNhx/GyfbzCP6A8e2guD4OwqXh/QzMov20ueEm6JRpibzb3Coc2AhZbtqtGim9HK7RM+FHxmlzO/HRbYwgBcE3lrw5Iic5/Ev/3Yt9xwIZjJBYugThjV8lvhauKmwfvfkWYSkZTcltLSzpej/1wSonFw6fNnxt7p3H1NEbYhy7Gda++7RTt9Cfr+dMEpyNobabXD+U8dvRUW4qtnVybGXbVqjS0m27IjPD2Qp3T6ojcTVsezdM91D85TvzLfT25ZVm34lrBeJK6o9i1ivzyhnGzszcjHPYFbHmwnfu+11cKHiheflQyLHa+ZfF7vQQO6j39Yim/jJxXVx/qPdxPsAJZuzbEWGXKV7bXcIuta3wH9R7mZnS/rM6cgFhyvex6bTW3v7B0i4mmx+3IW7adfYPpSQvjAuL5IXL8OWD7RhuMQp8H+g3T3vIN0+vjZlPt/D3LGY9/eQDfnKe6WyzPx1/+q//9f/w57v397u7dwmtpO8PD3d38vf+hrL7u7f3t7vffvtdqt7vfvv9N3b8++/vd6+/vUrd3d2HTL4PqXsFu9AdqAXL4G1b2UZAFFeU+V14S+CbYKd6AxthSCBdMRp2JtxiVmOmWOswSB7k9c5j0EckPWTOTH3kGCnQxXpYyhyJy9KEpugjF0QWCwEMTxahTg6zje1yoRFwTzIngOM6GJmz5V5BkVYkYI6i3OmMXMCHwcPD090vz+LVs2xZZJYr3ZMHc+ThAYFRKucu7xwlfUmPowE7TpIPWCelouhdyljXAlNKjUADyeoIC78hzrLtKN9ChT1RAoU2BIQDDby+h63OKLHMO2IkIh7EcEhiMX3CUSG8OB6tXfAC1YHi4UlaiBz2lfTTkxBuNKMcPYRN5gP662fx2+rBjDZdNPKhFCY+yNoJH2Dbw720p4lSIXpwsBd5ABpBFZ8VIgE01UIdVylFleWwruMYY+ZBB6FWCuh/eqEF7RRH8gujiV6giiKkFDxkRap5LQOh8zxv9NEcg/B6RB7sWBEU6B+U6Tj00VhjO/o0WggBeHtkQrtgv8ikhBSkcPTVYhaxc2Kc0ZeYHyY7MmMdfaAhsG2HGI1Q19W7jVk7x/uH6v2QtQLorilhG9DIjEPMG0lS/7HSTIKESrLpHUP7nO1FDFYhZjaCAC0wFwywAmNVxi3WQUkxLxASELtPjtVd8JZ69rNksN5qu0RWB7rnsRD02G6u3Dw1wwW9+y5cV5iVlGzeTnIhy2VA34esTyoPa/9vv/9uH2zbDPAFRVmEvxw8cs1DTo8xrzQvUZW6d5uvGAvgg67wV+Rg3sOSJwrR8hF8/ODstYE047KCfmqJ8D1EVVhySSRizkPXJz5QQU9vBmILv+ywB7iH8Ek0cCRUcqwTCnUdwII90qaagyweI0MGX2seZO2x87w3RBb1GLvyQhxKpbS3rqWH+GNf+dyUtxQntABwFCA/yjTV/jRNkv+QMfJeTzSCY8VSK9CE7yJBLhDw+sAeBssqXvRRY6vnRfxZO8gzCuS8gfaJTXn9Ismrhcs2RTxy+Uwb+T5L9JpICHokfZdximn3yjkG/eAuiP40eTrfmJFyK+O7wHgyPL4eG/qjA7L4JedRlSJkIsI/T5jagaV+ZFIUjJf2L2o+KFt2LjwuoBduryTFF5dqSIdFhGc+RL7msnzIfhTZT8/PXP+i39Ukvmm/WjuJEcYiazQRREbQ2FQBdcKLJNi0t/2Q+psPch9sfaq0CBt4lcDjhcjo2uxd1cYJYSgx0DqJvrwbvQmZbMBTtNHhICsz5qPowTmBgxLlcE1YyYf22HOBi7pgk+ucw9QpkHdaae6TJ2SgEcgrbgjX21ND27VfgJK7BKYMnWLZKkT5tAY2lCGLfEObU2AiVGeagsL64J7v9c1CoRHwURH7W2mPYyWMeRgxBtYsrltop4kUypv8cWlPxGFoGrG28lDKSXHAzBB6LeyygDl/D9H37rzTBeDeDX+yD8amyX3PCl5x40yQb57qlo+MAr3uwdz9kDGF6OP+GpzV/TraCQNCIIR4k6RIJQvaceSiBSl7ESAHFDoBLyTMCKxj6C8nDQjbpa2oxOqJ4wHzCHHjflOI1+x4Ic+96aP4i0b1/ryspX349Ky47CBW9VRZstAuO/UnOTfR4J/+dn//8beHh5//9pOOnhhK6FX5M3r7evf6Tekr0q9SBpI6Pp0KHjTRlhNwdKQUyPlLsK99GSaqlnhF+buwE3Z93v5jI4WvLBdHcNtguPSraZFh7RfMZYRjzsg7fwBD54+TBmg0xnLdG+WWfwXozJ+2KK7ckyWdZn0oo7P3m43sviLaWHYMaZ+0rY7Sgd+YqKFfAwDw5ge/D1Xoy4v+Wz//td8ovXZhLJQJH0yGYqH9YXhf5FTzvRpH7ynlKGqqfDQBcAXVdKn1jWUgSFcKILshzeATW8olQQCgqR9lZD+uBs7JkrYxQ9pS/S6IzGcCMbwcJe4HwWaNDadNMhsudknlVF8nYPD/Bui56zHgvxMh5ZFBBycJUrkcu5CKURGqE3z9KOtIaei6t0+7TYLRHW8up8huEWZ7CmfoVNZVzd6L4Jb0YnJmd9D3rF96GJWYK8nsolk7EnR3PYBVVRwbM1HghZYGz4Z5BxNbVmFdfAVJ3wfN3isi2BnPt/Dx9fCTfEf7GOi3OSNpFSWOk5Xm6gG9pUcw9kKDfTnsLItueU5bb8o2BquIvPjE25WCuBe6vfrvihKDK0Vjjrb/jp/mbgcfJDdA3BvsqLAvAOsjxs5tB1FYcMUQxL4RJwT5yx4gHkoIjP4nt2O0RavP/62hpf2PCbNvYmbefzJ2TDWPfSvoixCOn3hdjjo9R2hSny88/p+JwY9IobOk+7D4kiQO8oYbDUxRYFxLqPzCwaqjq3zLlhzERC4Hhtf3+NZtKl7eblLsWVNsWI35CMd8uJ3H+6in35URYcR80RQUv1poC+nZCED87RaMrdz10XwcPdnl5kJBlPTcbmKBoyB58+ryny2iFf3AtczWNq0I+CLOm6jSUG+mSgXkaWJvGe4Nbr5opd6Gaf3cNFxG3bIjJxTlulq7A34fQ5JpWS/xGGtJXZlvwyBfOOyEaI213PJF4MbKvtVWOnMpydzA223ObzpPdYR4XtkKT9PGZKxjYtcJ9G9S1fB/I1KfZnDbxjZ6Te7lIfbUNZhHJsW98Rkx8A+ctjdRkWq+J9/HoF/Ud+NpYwlVXCu6klo4zzb18V7WqIOwdvvnhe3YLPPP2sLvymccuNzZ2HaePRvWsDxUrqOuRiWzVnCpuiqCvt6kNQO5TDXqmqjfMhJ7tg6aEbcI6xZX0jJz5CB6FuWx6PXB53PF0rr9McM2unvGLGGstxIpBzj2MnfFjytex2xiutojbneVFKyJmlp8Ncy1HOvrjH5LBHomc+Qr9rbWSbKuQEK6Z7OE6RbmtiG+Oc730gxrQRn2w8H+GWNihw8JTYhrxqIeM3bQKDj0VSEdhLiThl/avgfun/CHjaItoC6+TEPJSGEVowiFr7oZUgne4M8NgWbA+GFTTPTKKsCQMOYQtq2SsuwW8v5QgjXSRK+zM/GGqRFuorJc8qwjSSuR1+7L9/e+PaS4dprPJP6k3oDkzcmAjgbp06Yo0HIgZRdwjLuGG7gHNzDTMdStJu3zQI2L0B7/RAZBAaQn0h72YwGNPVpBkbwS7xncrxX4z0NcA5yhibaY1Y5bnUSEUXtBP4z4SuIxxg5dt3g9KeWp2ExJYatPP7qYGOHYaA25hVIsTkZHxs9R7MlWj2qolWpbObC+k8I5CRMhWqkYb7gZVvpG3qxc4LLRlou35HkzVYqlTBk8Se0SwgcOrFKvrbXWOAR2REWlNKMthe1d5OJo1OfVW4MDOV0kKyzrJQxLoK6UCJIU7DFWaSwBHmmuFkTAQieFHfH8BLKiEToyA2xncvyQqNcmlGudlXsTktbou8DtWsbEvgPo3uxrsH7z1NG3Tcew1hW1eox3p0CjDodOPVRtK8B+9cE9oS4xot1Y9W6ill7Rup4e90tvospY7T0hhTE1G1cVnM9StmUmRAymvQARKj6DDdZYc8tIYoJ0pkm+ONpgW+Ftw29qcGpRbKkxVCiAXKNGbB4HPC0ahRrQHlz8NVHJq4W7OqcuWh+c6qxkNMfzUNQU8pceG3gob/jzYpZpdmpXg9Rsgn2O41i18HNQxYzzc2yfPxAaHDaety3GMkaoWlwz7BBswlM24Mc+Ndv6Cj5he7jBUFkTWVvsPk79GKJ1rixa+/LmmlvJ+76NONryulNw0wYc/uHMqZuomTLOBfW7oufGdTHu8wzeS2sJ5RPawnW1NIDoIEzYWO4F2Ki3s5a8OSl2bB2AzeFHyDmGaHayfZidqOybZG3whdOAfmVqmUqtNhM0jXrGRZF3ogPHTiXpIrHVCEME5lTQPtQ0F75V4D8M5f9hGP/lKeTX5n4MerEHll6+vPAHnnEsTUqbF4kY8yZfkwB4eoCd28i2JVREgpS+pILBE6gFcZ2V0CmaY/3/hq+Mw5YaJu26A3CGdRvOWuuYtr9U+FlMu/5wMCdoF6HvBw73xu/ydAlSOanIsb+2ndOJi8vzK2wmjZKN0s5iNhkHg3VngsMNDkOXsT7Oag+Z6ANZ4LjJRN7I+ygg7Lqm6qLNRV+Gm5YZj2ES3riR00PY1BnG3qrfeixTxxYy23FAN/cw5Zn5cg7Rrg1qFysOJMxkuqiDIrvzdCmwt0O5cXi2F87Z/xi/FDXRe3C5L5LGMs9HuydzP2bdm6hLUNk+DPNw9PxkedgimTFtNq306BWmsM/LTro7/Te9Gb7v9KkQUZnGcIKZL906K5y0m4uc1bZY4w2uyMwmsQdqL2BH7FwEVJ7tpy6KMM9VUyH01Urro0vRSjsq3fkX2nVY+AHM1eCyOgvKATU3GDmCfQO6HJ3ClVNc8KzsFapwnfM+bt6Yvs52cIrrxfxAR/8nbgI9R4wHQPT1yX1s9PDJfcNssF06Di9t3wP3SfjDxrv12cLs86+CBao/I6w0+uCKlp/tlynG44k3lTWjiWwwkcVeFzV+TLKbpSh74U1WOQO9fNFjfKWe1D/x952VJ9DxKVffEj/BdDXIDdNUgY6rOy+OtlV9fOLNUzepMg2DcHkxqFrWwBgZj5MN4HXxvJW51bPRikGRKYOjr45rtHfRLX0PTLv+QDA3wehRD/s8s271un1LLciMs+vZOq836Cy9w5OolnYftam1QlpMS/a9z9tCCrl0pRhtH/Yn0dpa5WWawwWYkMBuQ0Fu27ZfQGe8O1BKkjf60KF+nMwa9ME30DcJ1JvdUI1aZCiGaZLFg/6QEkTUA34xsrmJ6r6JLJyDUeuU0R6vAiPMMu5OQP0siCdRO7xTdAwuh1bpPB3yrB5obg4zLtnp2VRUo3V2g736EbSvK727uq4Pjp0YjysxVGDp0Q9JKw+W4RdlCtMLO8IWQz0dLGot0F6oaj/2JTR3hZmsEVqzg9UOqrIa8Ym6UQ/b5q8xtGOIS+r5siyo896f3qfoo3pYoVISCpA1yV4BLV5EJbjYaRLrsTWHNjV5/U4mNuahSW2GoFt4Q7hVxbrKRmLLMwSr3YeGUlMvVdgROrtLvSJ9aWtN51jhKQjuQV/WUMcWonM9xNg0Sy9S3LfcS6CqV1u3qo/UqrYVJI0m1Wyy1bJnyHpLq157Od4Mice17j6ErLco9Bz/C8/Nc7oitiLXlASHs1fNSl/53Gvj5j1d9ldGFXAsNFkzA5V+QRLl53Ml0Wd66puoYilP+lq3gsKZA5CN2MM+r8fJ6ao45u7FaKOU6SZYCJ67z3Qz/gqiZsLT4rRvUJGpQo5atbvZsA9FGKJ8xnQQeh0of9gDyl91fWlf0VeePNVXQLLFn9mk9zZXMHozLmABCLLPyO/b7VL9+0pxxJfEpn3ilLXIC6s+ZSp735dH4flCPv33feQf7aYqeFUD6n1jiiQTy1T8TfGT2qBG8e6u5SWnHJfguz15qrjCkDsI1XjU6yU7bVD08Pl+XorRYnFrjIN43qIUfet4mUHNGMg9ZHkm8pY3NHHC8rSzOLkOzlHmjFDnKZNPxEyh+/Ijw/qA8UfM9bjcFgPVQIx5IsB6KfmIPd/7kFMD09J3l+P0k16GA3ukwzjs5cmwXOyC6+3qnyy8PySuN7ZW4ON+pvboEy8FY6HR513Zl8bg+pMi4pRs81xZDrZjrY0d5iuJjl/q57j91so1eOTO9/mPh3kEJrXTxfXsGBu3qz/MEEgfnNXSIuTEk+Y/GsQunojt8FJ05OAblmqsKXOudlc4R4qzNTvSGih6O4j1yMDYHdVwJfjg8othvvfx2RZ+p4jUiMnXsQYnj51+295EZXJ4jT7/3ZXn2v2oK80fF9Lx7PQYUEMEx/QcNsHBsbWGc+Oo+GLpFRDXe/YBes+yWeg+faldmkznApRdQV5PJY+8+fnlRancOLV68smx/bs+8rhJ6jdNyeP0oryoZxuSKQJw3rCsw6+xneVy9Af0n/7v//Jf//zL84Mo+uXu6fnp7v7h6e7h7v7u/QM3FO7uPt6rH/2XOvt5f2RAGYg/KklXs9xQ25HhansIE98lB6bW5oT3xtcKH5b28ECHkZF+NCVwX5IHksTU81INrgdUGpADTbQrnNHxoS2qdu9VJwjlBo6qRQWtaSZSw/6RCyLbCdC7lInTboFy9AdijocDnGjT86ALi/mGKvtrO/MR8pkArDsQMQbmjliPzsWRpFgwHp6f7x5kcZWuVzNijCRIBUtk3KH5u/QneDEOMRS1zT0ZH00H6F6OVZ/krAyH7x+Wsi1SOZbXB7zpjW0YR421fCfMfcgBQZbzOtha3rRK3oK58MiBpTWaETadxFFs430GmtKQSkgkfr1KiteDl4HzyeL/gZh/MC8hvXsjixgoecTz4UFaMw+g/4WHfSfSpM8eZNyjCd74qSMPFD530LcM02SQYzy08DA5u6Zagj4DYIdlpI/QS6VMxxZ40UbbvYtvWg7btd9JwgN7M1FoAMcGumnHqVizsHqMYm+R7SMziUooeopkjwwoJNZI8jfguEWfSCpU5oHEhKmMhweZz7kOcfSXGCxFUC2E9T2BFcfhMei311qtgl1etgeN0/uHDrwyxCKj47IcKtyYRE9cP3ANZ7uzRylEuWTBArB/fDENvFZFZY21VpQx9oUfNkFAIxfn2aLZoY74XPrAOUkgXY135oOHiY4o3Iya7gcSfDy8fxSDMFuw8lrHsN77x/uqTusdLsxUU9/kAhgZ2AMbfxOS/NtHXBjTZScBP5nXnJDvNuQlh2aOwPU6/EB9fq1c9wPl6bcD1EZ5t76xxQ1xkfkDKVgj9GVS0Vzo4R7zC/2DQh2jBc6dSeF9VEoEs35DnSiqXAi0pVmPZQAfZiCWa6bSunfhSVWmz9yFjrwW9wnrdTrGeYSp+sQ1SfIc51LAMgQW5BB+JnxXxMwxPo8QZeOFNtI56B+M7Qy0fUQ7mf9sJwXauoBy0F5eupcwmW6ENXC9Pqd03hhy3vBA+8Rfkc1VBcdCvjaj1uGykZPtjuZMpseIPD59HLATgHh5Ibav2A/AfK9Leijc5HMdo0h5E94n6kBF4fH1D8TIIgPZMmfEEerwmOG0TU06URQm52GklwU4trwDx4iVZLkjcp+gRFTrWqm1gSTD44mxB45SI0AMIUuPDDonPrhO6jh2YO3WfbTsmyHI9RgL+1QOcMh2Yhv6nHXkR4aHFSgFviddHbaA8ksqY1ku2VlGX8wcBXvJgHULdgsDz/vSCryIoVor6zRiiTIhgPVCUoa44117QYB2jL+2xQZUZcufnW/JD3+k/B19JLwMifTfB4MB+zTWDt3Lg0+uGaQNz0/C+36PctM9heqmWjNNrzUTYoy1tIYeJ8pytA9Dw2vZxt6bwpR6CMSJZMopbONjJXnr4NcT0CeE4YF7Ob7/eUWBnNz3IuEjjVgYHxwOQtgnqwEytiTRpp32PqdAB4LCNUDaYL+QpjTLXVxG+Hlp17u9zGKcS9rePBVn+SGm9MEr92yA9rrvwghpEPFigcOPdK7i2EPvayWu8ZWvRxOk6pJ1KzK8rNT5tH7HPT2eY3D+1HXDr3Uh8wE3OJ8fZP17vnt+VtKbncL/RfPPz4yetpU80qfnx7tH3IPE+gkViBX2ElAKPqxbckmOGOCcxNCI1ne5MOdIw9qGc4eTvLAuoj3vqYhQv+aNcwWIhsub/HlvoQK9yuMYYEjhh5D4dnf309/u7z/+9vDw899++vKCu7p4bFYZeOMWTvCusMxNHDfoFDXY5/h7RHkaLM/WJhaT0JyN2nWjfelK06D6mDPnr4wbDLl8XloB55FNIH039Gxryvzpkfzv/OUarI4bVICoz29eQCfmLAgTF8dM4Qd4GoUJNFng8lxmuRAfwNtpUrDT7Moj7DC6+iubsdXCC/+C8U0Ov/JmBfoILwDsCI8sm4wz+72SoVJmqNhvMDXEKsu1IznbJXkcWlFlc2abYcq3KuQ4iuRWx0md0/G+uhrMZNwCZf5fFVlcR7SPrXLzdMsUvVCFbr9vyrjdQtfHW0Flb57kO4m+FPjm/nk6HlvqrrwhhV1IJ2tFffN0hHF8z4OGprQxcnF9e4z2N8TR/s3sbejiOFUsye/1wUo78CRyXUlnO37roy0OjYY95iVhexadQ091by2Zmrhk/xpcd0m3aGdpHHftGMvJaPVOYesF3pmrmrg1C3IynL1q5n0+Wwi6DYklC3pMvh5Oz+0JLdtiMwCss1V3g9kPElSQmIF1lz0buzVcI297WPzh2gzp7jm1lqXce22uh0MxHWBvL35rfLb2nr7y7+SfAdOlyRwH5hjg7HtTOvy8osNlbdVRmU2Ia/hY4zqKG5vnpl3R8JMoMRbPJY9DlnlFumeAIj5linuJ8UNQX5Re8C/4zgdZQhSDp06R4g3iIITZIAJlqBJ+r+AxqiTTkt/DoDykmhR5gB+kQm1V0j38VDkD22CA1k1RGQJ8/77uoph1ewOXNWyCVzCpGuIHDf3n4UzQMjoBXJ1APd2YrDZ/FYsdpCd5P9VrvjTenon8nkUsFtBL3TqntcyZNBnDZPAdqR6HG237XXmA276DRbZrwUPSRzKmOiEir1SZa7IQJ2RDdOfCVts7lgK4DJc26q/KZkFcZKeKUmSZroneIDW8BpKua0TmlHVVXzlgTY9KEmnJFHSKiK6uglGzjOjrg3jl9zOdh+4WzmDms8mcOLV/ETSvf0u7+fkacA4rO6dYjt3dqR1qL4ZK9mzkJTaOl8MN1KRgUXawaSxwbR7X56Nhl8uv4cIfAR6T6MxRr2qNE4F4OQGdtdyxKdpZdy7BvOvOduy+vZCso60//yrNOGhvXBUBN4Zb0lHWWwg6RQEXsWL3TM4MZ9o1bcqh5t7e1OD6Jv8ZRZCz0s71HBv3ZyyCCv3ap4LRkqdY1eKdPPAhj53IdnhRZMVe6zd75jdR27remfhUxJaxMszHmPn2ObhGdIZe5EFmgbpabxwUdPr0cqvhc4uuN1uzya6Ge2senFfscrshOTsR0hhZtSzrxxLTEjexcYzdL64M0utJb47mG5vaTpywVN3BgRYzZZ3RDsiLlHnXa/a59JCrzNbEUB8dRfkVflPi4S2qxgouU/15KAPm/KBeBTQsaamCh+A7XRpX7zOnPy7wNfa7X2WfXGw9d5rCOyt1WkyFGQbC44alANld/Q0qc6KxbHOkADcAEI3qfGk8fhO11qh52MSlKtlWo/bYudCqHAmQddpFCugIYFlguwW42LKDlIpb8p7DYTsCbDSxOdaNv24gR+ZHWewmRpyq8RKoVJUTZg/EthbAl/wCR/kUtWevY1Z3AmYvkssjUnDIyuirVSSjicbymTOua6Jzz5p6xq6BD5xw8TjTWqEzZQ7YvrV/5pHJnJg1H48ZPT6snzvnkSvAL0b34Muwr919uKziD3LZu3pjut8v6zBZSJg9LhvW52vy4U3UQ93iBh2354dExCf3ao22hnMYqVMMEy1p50lECvWH17hj6Eu/tL+2bV1iW4PlgxdQmxors+Kwsyfk5mgWOb3C3OaBNqDt8coyvujfcGSg/aKMEV8pllzX5qH2DlreFeOOyFdMW6DSaYPanpUuOoaeUimD2p1QhC0mwiXFk4mySGeqgWMnheYWFHcAW47Gxtu0NEfrxycBIW3ObeciVSP3QqYKFpSL9Z1svHKq6drmhS2dxY4Np+D2pIHnasqDCZcp3m29NvC38DEpNNwOW8zj2lgOfG/p18xOerpSPi9DXnlR520kZSmAnCvXFP+5Xd08zfDjkb0CyoeelEfDLKt3E7VUJ8aD+Mk7w0UwraWv4bwNF+HwUL3FpAqsBOH6gfpOob8yJjNkAWsx2OqIdcgExPEiXC9uYJbHxTF5k6TVDrKx6ZsX3uDi2YhHLNOVT2+kOlyT/jutPSIvtmCt8AUjGWqZBBPdIt8QmLmwaT6QdwZXFJUg3miouLBa2AoJKn99NyCx95uouW+YmqXG2bV7OsJN73FEx1rS66msWccPfMHGORPHFvPZv54nCTvV++jZexStjCMy1Ue4cdwV13PSh25f7eP0UFnwMDg6rFNr8xBrsbkYK8Cn1teH69MUw7qFzlnmLL0NfFNdptGKvq3BxV7phwMDYBrdiSm6Hd1D5vG8p1sf4iZ2pz8uxYq1GYd6/ajwJbgFY0tWbfSwFn6sZ3r2PuTnp+FEQI+ulRP+MrY9Pb+iHkKr9j8gPNKxL70EJmwqqZlmh+fDpsFk8RJD8LWIcG3Ju9neKoYkeNYXzDKStxb0pNAEoXovaHWT8/YGSw7/R0EnbqVjrgjTsyD7QE8qoj+v37GHp/6M/zPGnemIm2+9ePvN0+6cXjWynqG1pOs76vuGgPtpGb9ByvsJ9hWf8aNPIOS93uhFyl+kXH/wiWJqTNY8tO9CihFzNNU9pMmQMjTxZuAJ26RQbYcdagu/s1bIba3QHK7i/n/7//6v/8QcbZJtlyyaX8XIt6+SfhOSNH6soIN+zQFrxqIbbBmXmyZI6DxTYIL0MrpB76zj8InkPNJxjqJH0zgmvKEitFbqVejUx84JrsfvmouesdRuDJoiOcVaLiHPxuyqwB/Urm/71SgRqWOzgYdVkyWou63u1odVidYOk1BzklWbMXG/vLzcvbzgez+klgzKH15VatSmUmRcVuAaIFchaVWHyJYyh85XvREG8BNlybNvMbdZWuC20Q+TxRtqgjLEIhOoh5Hp4rtgy76E2LR1Ata4KSqMd+BQPecaWNWUx+G+kNVbQEndljGWE+mrrJkIjsf/baIjfMgwf7p1HcAijJH4pLCnrxKlB90pm9cwnHg0w+NW8tC+VNzjSRos0TTLdvQ1WGmdVOjJcj35ZpS3rsdyp33EoI8tv6XAa1M7FxUIto5u72sf7GWN2KJ3IVSeyCx1bQwCIrpIt5yteaad72XOGpLewRQ11O1749d98HNPaZ8sa/ULop35qz66XZoWv0v5MBaC2HwZj4/x2VcjYPNWNm5IWYq3CUyuGdOmS8gmRXxSzDwbGUOoyLo69nqRsSEWsO8NsdjYqcz1UHWj3FDsNy27QW6oTEWFHfNtKKDA/K1M8Rg0MoGpRKuMtS7pb9tV+gzBUw2f8VhqazyCPsbgh4+1x8cvmjeeDNfbi4G3QF96n6JjoNv3BoC35Ye30rE6vkt7Tyjn29eqPWVarLxdaWYXYRgsIdPhOYs4ZHPQyN4GImkvKoDIWCtr6zJ9HYPtWsDjCi5MzIZsrCVfX79SNH0QmCVEG4PiG+Jj+vgu6KzbbzYBNE7wxfxh8VafI/Q2qcLK+O5SDJCPEqZItFaXM+0rNUCQZMY/YLoPWV2jyZv7MdYH1wPA1i9fbKxWdhtom72sWflAptVRkCVtq7clrhvjAYj2laDUjvbKOMUNBmnDX5AGs/yRy+ympR37SpEq6LCoPIk1TTP7Ytz5GOHAR2y0vJzfga3UGH8OFSvQjKmhb456j1HzZbSysyVH6hQdBRWKb1lWwOPEd2Abi4Ksq+Xr2TGR5cZ05nfAxq1jZhmg4wB8Nedw7yc2gLPMMzUqz7sRtF8nti9AZdgaDiRx7ot73bOo1V7Mxng3X/guYKaRFRnAD1qpO3DTbaD7D0dVwFqGVAzMKq0F32dqt1WiQ/5Q7nrd90pDd8CfA6Z5rH1MX3lc/JaUf8V/2w3ogdQoJ9rrPsSaKoe8+bj7ZmsWqv0m58uXF9aFkAq6rn39hvM78lqmggvUViFUydz6SkZlQntch2uRldk5SA+1LF+r1fc9X+6+vPx69/L0q+T/9O/39//2709P//A/y7/wp+8FcjvYiZLO1oDvhezaKVwsoINmQayxoPAGcf70rrtY4RVXBcfTisxjA8Ld9A0GFpiy2DDZwcQmM8UXS26OOLaEfPLzHTdDNZcR5ysuTkJmG14z42ybdwLZps8D/QGyS5aPuh48PpochPeKngQKZt5/dmQaVOr1oNpfC4IlxprAmTDmOO6c8G48B3Eu5hnn9MoEsEyG+bIicsJ0uU9bzGSWm6fn0JvlsxgUbT29VjZZ8+aryoovW+OKzLHhfvO0tsDLJu3GVbHGn4XK9k3bDMpQLnZ2G/Qx6Zc1VyZMvSozc6J2uk2afdg0h7Y72/p8wzFO9phgPGPmc+lz4SGb9XWFODcv4AgTEm56epZkQc6fyxTbkivi/ECocVMjO1ju2BYzQ1ec2AZsJYSf3oc2jnyPzZunIPuxFP2BUbKcD2VgNvPLbjf0rV2EFIR/msFpRwk3GVS3XocwG9g/j80xt9K9mmGF54+BmSez65myz0nwfjrdQdeKKwy5cJAYfGz3MdNxUr/p8z3f6OYpIXG+jpdAM8luDF8qkMQa5iTrGh4G8zXtURY1ktR9kePCr2uO3jwd95V+sDOI1KBNhg5na2/8biuPnb7cid2lDoQtAtm4MMufOMxjoUDOL+BP//Lf//nP/Ll++8X+d/70P7rw/u7uNxkU9+9376/vdx9SD7PBlqmPB0sXMBbSADILiVUoPAy0i5f4TbJXFxKLIdxN5+FAhBy17wEMjK0cIa5eRiqoNMeB8vlLekCLM9ApDVz6VksSDZsGKPoST8pubtj5oHgS+0IhAlGs8GKX/SC+oCx7hDxIeb1FB9Al1UgyTVpIvdkGxkB1QLwJU7FhBNRKfKS5dKmQciP95flBJiPoSY7BUHSETBS9yyKSlKBID1MUrBA9gQOMnHfpb44jjCcWI72XmSqWC+8b56lwop28gT5kMr+/Iy8rwz0rKM/rHzDZHSITsXpHmfWr1lqfW5moUf2E1nFhQ5nTFC1zIdhJu+LFMJB6CD73By/pA0nunlxWS1KPVN5U7R6gHBTI89htlyNJXj8kfq+/MUYIUjkVOh+oCEP/upSAdUk1BzvAWq+SzC/pZzSJdc0JrzchjB+RXbq87tDgF1ng1fjoeEDZQ/BIs+LCFqg3uH9OCrM8HNCaUl/wvhkrAi8yoF1LIZuEA8er2i8pxeANwEZI+s7pvSXExPxHHChEykLyRl8cmBJ4Iu3lldv3UKw1OYlNticQFWVPj+h75DqysLFGn9shoM+fYxDosWdgzggq36zCrsPs5ulO9LKIOZNmKlw2yj+8z4wqmXa6kG2OJKwIoJcoxQTE0BUUTs3lcOo1H+bfWzLF+x4Asx5omQ6EcsNyC9hXmYe8EMYEgHESgBwpfxPCmnx3L/spgbKiz3Qe+ZhSwhiDjV6XbdEyoFrLBgRZYaAck/xYUDaNyEgfgkVypiJlAD/QtoQPB3mJRtoMIOWxhOLh4V59J0Ih8WH6dKBo3GKtpO2VAQaUuQ1Ii15FsWEXjEeRpqLtKJoXOVOJVol9sua1oNcGZS2V+QJEFDaIGhtbTuhvwPsefni+nE+3oG5BVYf2SKyUYxEv6JK1BGZyfyDwdlzuZB1iq9w+dTnlyHh+kKbck1gZT5rCGhaymTREmcjkaAqZjpKDbTgO+0QB8iaWtZoLDVIoOTtw2U+Wuv8VIBsQ26EP9r9ibkox9QrUDkUVA0+RlfKNLx19Hzj3CnQfBsnycvEdfY6Q3aQKK+M72ieITMpjikRrPzDitKshTCkB/aOuyVv0tWawvug0xhv8xjilChSKj9pPCoxRbaNqtE0GePVMUGKBftBJYQUhv4BSYJKUI6/VWFcbRsMmhnw3+IHUYbxg3D8/yxn5y7P+59nzL3fP//h898vTM68B7rGoykKHWcMxiUOohT0POodRi3e1BzlGk0cOjy/3tayVd4krW4pQjhP5e8C5Q+oZVxH/EZ1XpPmVWRdgY6XaAoKsd0wmuc6gHmSxl5TTGa9xjMf3nmgPrYXwzJp6pZ61pN6DtuiXbgHFqm8DxAIJ3wHJYcx0RefC0kKBY9CIh51qJOWe7bYz2DzPqEtUJs6wgO6FjEP6V7ftb9ov0h+6vzfCSxgw0nEDHDwIRb2nGADXr5a9BNCHMf8uc4BjRQ2wtVby1KLUez3addqHrSFoA/vpgawf4Ynt2fAOqSUDBJcBFa57AoQeiW2UejdP8QQjpZn+UCmw5gLT5WqdknrxlO/VCMa8zinfdAUMfGAgl5lWCeUgz3WJJ6nTm4hPeu/i+UXo+e75F8ljDKCMIh95en+QshjlOJY+5XWhEfeQ5BdzJQNb1V7pM/a9qMQ4REZi5u1Cj60nW7q7++3397vff/NzhpYBuMZXo2ydkTxE3QsfbRNe2nQPHTiGke8yXdw+WdfusQbJi2sqZLFCbC16oOQJ6/rDs+R/+tv9/cffHh5+/lt5ArUBhwsHj9N/Yhc8mQM+ofPk9bJzwPD43ug97bjFip3Kc9qj80G8GmxdJcrTp57GQOigX9d1qVeI5iQZXaSvshbpv5X1oZ8cYfzQTrOVJLX+BG0AOiu9djAx0M4fPwasX9S7BtpFV8Q25kX87HneywO2cWOsbIB9Gzi+kOoBN2KKS+y/agcsoKfP7Hc3/FPkGTo87Y85Kw7415k4s9a8eXoB9ObpGZjetFZ4rl0+ehb2HpAIzslJoD5/1pg0i7lQezuW5XW7N0/30HtCwcB/PeIYgg7JU5eTY5QHLuv7jHLuOilz2kwrfVzo09L9Brl/Ih9u99rMFLfx+iOiHrEZJT5/ED9nXSV1qO73sJb6v4d3mUboTL9+820Mf+iofi/jxsOxRgRZM76+9GJf1p6MdQeDE5kV+1zfxKaj4J5ZiPtqcQhPYf315fHuyxf8m+eL/ju/PaUFhb7fBvAUVHhhxuBHVFpYlaI6KPC5QtEY+6aD6LTpTI8tel0hZThfKdk+kOczqUAf4NBP8lV7NWJ1GH0K3JirGtUGuxP8w1AZXUkeY/YFuyL6pSJxEmlB1Tl95DF0BcA2psmMss9asGeAaGmy+pJOyrcQ+Jwd3TzVzFbHNoIn7ahwDRlA6YiyR1Nf8aTpyxdZ0/C0qT9xSlKfwq904Nmom0CvP8SPTsxmAnrsCmnEPsJaq4eEpPxqAGStnvc9eKxl6rMRa87hJ1kGLauAKBdH4VyY9XiLPDkzrtXZ3xkj9xyob3n22gjyrZVNpCL4liZsipbOiB0M+/MSwJjjBu22gK1ON4UqWPEA80LTmtvLOWmSvV2ZnSlSisrA2rKhRGl7wb8dfHEB6zaDuJjIy+o2N1ENIW1rRA2TfTlOClI3GH/NmhwrDzoEd9rj3cLLtjFHXH2R3kfDtBz0HjptII8ysx+W5qIKpUI3xjhL2LHvhNLYKzlD5VI+SPnG7eaQ2MhVUw6gJ/UGmKo5ZHCCCW1l4zjKfN6ODSja0zjtmDSSoGuEwfq+rBZjvY6ktaDTbFuUjDQhXVnesr+EKUxUbyMWZeNdWsHAXY8R3rv/5mXwm6jlYhQE1dCtRCtYiEyD3Bc7qFhpmGUrEbWS6qjiSwISYp2tYFLYWRqLzTpox5tIbXzODXu6RjjCazjRpEavw46gP7orXKTiYgf3saKiMz2q83WFozZ/go/fA0tufZ7v6MLxKncjuHuXzIGlENUK4sja6k1TpLbHw14aN0st9fIg/y0EttG0Wg9zvoNhtVVoIjYxNfDgbXH/2YE7jbQhv+bgNawfa1FZwvy4ZG4I1bGwem6xaZTtXQkeeEZ8bTlkZ/n7sZlZwJujzKhc7iU8TXnV4/R94Pc76puolsl2RTjraydfa4JzM84SltycRVYhM9dyE5guJFntkgkzJne4MmHBngOgNHnL6xTWJ8QdqwnuG5QPgLxBhjjg5T2KqLijKzM0Gm+gQ1neSFoGTp6LeP/C1uUIHspVFvxTZnmTamRZFhJ6cLvn4BOomGwtILqCFLhKrdsLyJoBPyxW+tsATytvu209osoZC2APzuppwqZo1P976Mj+XtDh33HlU2yEElW0Ekqbk2GaP9Hpk7UIwVTO07mBC2hQjwkdSL1x4iegkjrXdvD5yUhvlOLUIC8apoumprWlIaWnvAfIyXQYpxpFs9L6pJwAHHans/O9QEgZ1Pl37CKvIQ4z8kZgDGtwJOhgcSI8k9puh4LA6hPbHuKeqTXyc5hv1nAQw6+LFJCUdTSHxEbcVH4PPak3Qtc2FB42OkHati5Uxz5fx34W7dGBU5M26nxNSyirxFivozv8mmY43EpSIzmtTMhWVmpZL12GVy02f3vjU8vkbT54FVsjK+gmTZlmrHETVRyCWr/I0bmErM8yQc+sTp+M4CahBanb1PTrQQ1v2MDOIHbUR5GHXihPMtgedttlXQOAgRG7ONhmqH8FFzUWdGdKjUtVMIzydmD8HMaKjY2rMY6GZh2x99Ig/YBYcv+Gfdqgu9ReBQf67pJuXgoVFCQl1sb3yFjrv3wB4QdjhaS83DzFhbxdzAthvUMzTjsrA6p9Yc4nDIoLjEET0U1lPAhkPQurTMEkxmXPpxL97IE0/msp2msGnM5d01mU9of8arFpnG3KwUS+Ce4uevxrfs80lQewTI6Ly2L3VXwqqpuob+pdNUbCYVxLa9pDbrLBks+zyCr8nMQr+MkH4sBI5ZIpIwwH9L7tKyhSJIcDrluIO9Yt5K3YqABeOR1AsM/aZU0lz6WGD/E0QTFRXGuZ4sjW53SWKjeBU2rVuWfZ5/Kngt3OnO+j/y/8kExhUBjZHwo+yG+C4QCeoxfqKJv3wxhTN60yj4QBuuoPhnCj5qxPUyw4cxaX2pvj1cROFx78iqguQn0v1gbWMTN10wLRfkOr9+/85dMYtQ8OcMOFlFVI1epovWuIyeT7JTgpwZqV1knOisjD42HcAKHk/hXxlQzHAzbVMGTBlqXfOeuiCB+LOOyoobQrN1EBOZiJPKvuk8A+QeqhwyZpb9np1S/06zQWYUAHU9lqjE3XLuJf6lZh+mZq9ZNeYMzVWXp2fHFsmc4OI72Ewyh1Y3qSzkofo/Jg0rf66564iSopLjht3Va71a7rW/dJMLf13NJib5KdwDjMV8P37ovxut5HDgnytw/RwX69VUARqEZ2X9XtInLTWHeduX3v9nGDuXwa145BkefLuO+NX+xpU944lfzLy+Pd45cXqZddBX60BGweGmmr1wW2J7SnvLQM51PjIy6bFJDHlC9kbts/fo7VfxVH6ucwge09cJoDgfsc9ttN10ZVfgJn2/VQdXJBx/CZ1hxvTeX4mmYGbiKUiJuo1OH+MAm1vVEboTKezQ1kIGUVmwLBoC8SnIPzfTSFoL4nvsGUZd+UroCVZjMU/3wNkpTrkjiLApZrerGyDPNlIWwGV+4NdX3h2mLrS/WEqcOyvl4Dngs+pCiUlC9c/yURijVL//Tf//Wf/4zvTNVvgJVUiF8czR9EeBdb3+9e8WXHkubvPNavY8UrmgUVNhwNAPvyd7SeALTrV1BfKKgFXD+ArB15kH7BttpmX1FrFUL6ltICdKhy64tfuKtiBMigLBsoZW+sHGIzFPjt05JSnIwcfMsu7A09anUgshptam+F4oeR+CXjifCLAcKNn4zSnJP+sAcI8mqkEujNlNE03MopYLw2QUCLWasGNsG8Bb7XGl+i//z0zIn8/PwLv0MEXyCPL3vHFxbzy9c9togPADkLat1l/siTKMOXLWfgUL8QXPoE4kH4wTebpPhpKf1id6uUBvqlzcIvKer9i54RHn4hNL5EWQo+XqGTYgSRCcASkNbo0eZV6YP8QtUPnJBOQgzQL7kGrIN68fW1hj/8IBkhfKl177VvDQWREznvF+1zVY71+ecHif+HZKQafPjqbP8xISWAEjQryQO//F3MlfkJM/kjWHypXZnu3pOjklDSh8wz6Tr8CAVJSpXQp0LChLFCZhjZdgwqJanAtQLlYoWPE770RwX0B8pUaPyQQIab6SRo17jgSW0ja2tVjtyITLwC/nQh5eIP9PJd+HxO8MXjDuFlIfNMrc/SyIhFMDqBTTWr8e8g6ulQHBGww7cDZX9Q8wDtzdM3mc+2LCR4RFMHQT78Mspob57isGFJN09VNsZdwFS4vgeIgzoUmUxH/FRCEsD5I7Bm8Q741gX6MUahO26e2o8mYAgXeJmmuhb0gU1XG4sZ+CX3+IEUHEi7+CJ6bP6QB1n5A38AAl9iL/zSBlq49yKLry9sTSBLkkLWg3GD1J8b6vEbfO6CTZCltMt1M/IJt4WRRDUSs7OQzjP8qEQIs07ejs8BGveoF/kUi5KdCBU7mPDd0Kxf6Sc7dMjgoGpgcN9jfVckUQUYlnA5y+Feu4+YUo3sDMRUU9l74JwhhHPHo0wyj728kYeIvlJULpEP67OC4xEvtOE5BWVqr/OofJ3DxRavVVAOfJCm/PEfKwsYu1irKWUquSRPc449JHOLkmAfzklyzsBFOusSVZIsm+1lzo4ruJ1iNmT2fkRKzyYGl2klTJGFjqgzdPRVPyIFjYwds/6GUqZJUojKPhVYGd9digHyUcIUidbih55alB88SYnp0bM6CnhI+Jai2Kvy6x+RggwZs7KQsx8oLwkRoE/5QhsVyB8MY55mSkZ4vKWTvtXAPgWvbJMDdnjqp+jNzdO/4sdWHu++/OPz3fOL0DN4v8icE2XS5uFBf1yG+yL8QIkUg36WPROBfTps4L5JzJdEeVCOksZoxgMJUjAUehQ7NWa65ydEPgT5PM0/htJIPg8RhPgh4tSDeSdEC6Hbf9QIPsJX9puuHyOSnTPfC6mPfUprYw9xZ06hLaQYNkmaycLbwGsdXaZFuC+GxvDeys64MgWpL9UTv1LxJmsQdhokiW9N2GNIXBP1/WxAHmi/xN8GotuJYwQ/9If9DlVg/MA2OfDUIfPZb22oz7Kmv+ncwvqLlMuw8YCLQkgtbDL3YMOO15JmE+zg9ZetSb5W8YejcH2sR2TvaXO4NRFPH+IJ0lukqth+ZTPiEUp0jeNh7KPcHuMlvKzGwyOe2MQiJXtprltPd395+YXf3Uyf8amOpNyrYa5Afwmwwp1ySmrdvdziVfa56Edc1xImD/pIuHYWO7yttwf/Kxu+3f3+m9jy/pvMX1MJW6XN8/MzLwpCltgsCVXgmPbLeEOicwCVIBEisnF/8/39dyxfkiIPfVInDOBXCD+iduRHpPQZOg0wHMMbYlt/avb9cRNz9Hx5BbAnCP3UhZnrY9IpU3WvC9HrCVjxYSp6FuDpafEcLo15x5d4xlTqOEekD/hpDo61RtJpEA4AMamdiPFEIC+UNw2S15sIFs+oU5v0cX19GlWfFiq26s0S76NLfbhWDLZArM8gR67FrG4FtEmI8cXJCvHVqgtCcbqh4qxTnXalyHPH5uv15sQW5/vObJqZFnWL9s+MWRq4Yx67nuvi8JOnCzj95OkS9mMx+bKbskwlhCnNRZTCyrp1V8LOv3051E6xw2zhDxOAUtmPiPrcM0C3W7VwNn6n2B8qh3FxlM8KOD1fRugHdSVk4UIwn3VqR9vVfU7AuodFaMn0s/79iLimLzeYYC0uXNfi1Nkz9eyGcIK4eSqy48nTpy/l3/f9X/dj+un6/ZR+YRJmgUf33CIDcvjUFwjnV2METrpQ5MvBYH09u+zOoX66t3wilfNQSkAIh+9JnOkKmC4lP+S582THenx9g4XDT3Bv6Rx/Et49+kNM7p+m+t85+C9Kfc5Uj4yH74Ju//bKHJPYW5Vz4PqEc743WYq5gsamT4NaenY0EdJY71UI+X0LFFcLkaA93kGPO8btQqQqjjJIdGwIhagM9FNHMddBpJoQmy6VypGLq5dRf/qXf/3nPzOHO69GuN+Km7RP9w+Sv5dxg7vRUoi78XZ/mDe/4w6tAjrrIhyBwOwwLuiK+j3K7TNUFjiuDqjM1L+hT+BpGt7YTjz28KVWmA+wlPFjGeBMQry1rp906JOB6fmH6EyMIP2kwqUGILPcMg+wxDum/rhGIG1YDpK3VEXdodehDB01ArdKKD7KUcLARQ6eFmidjqdMHhPkEzDQE1tzOIV/EnsKNsFcH6ALLBagh7tfHvAJ9C9C4on0AbvWmfkpmQXRbUjGtj70wooy1nFMlBeREpQxlpi//PRX+e/l+OP9np/W6ycw1kgAufewOT651oSf0kAe/QFJeywIUpaBkiBxBs36JLb4gcgpclcIdrTylGpoFHQc16QzSaMGItAtGxkK53PqsmGM80858FSDzl0cs4g23uPTVokri4XgEz4hdptUtlTYR608Fh7w1cBxIs+aXFA8AdqSwOdgIMWnEMoTZTiPnBMwlHV9k2OxE/OL/SuN1KekKWX1NM2Mljs5ks7IQicSvu8jxG3iJ8CJWOSh67fy1Bg8RVKPPyOc+5iHaH3qww6UwhmTPjOY/H1ojcWpYoNO3QJocw9iDX8CPcOf+Mrws4t4pAUVfLTI2s213IFPqOW90wRlRY3agKeeTUmCng9QFuOhAS2zzVJ781RFWTsNR4hX/XgqAwnepa+1y1muxkgOZWiFT8TtSQZVWBlKsJ8PAPxYB5jyKQuJsBx/QA4IxiSKJ0bQVlK2vb8XVvGRbVFB0YHwRHi36NmrLTwWeBKQaxXXLDVLJaISNoKnEKsasTrPvRKyWMzyFOoOIEi4kLCjkMGayIM5hNVHpnPDD8toKijZoRFSJVJQLQR+PdSX+6WWkcXNrAE/CXIUWwz1kSG7iTyPx77HHOpLI3SM+vpUk7xFGjA7sR2kWKliQhbl8xgwNkwlI2sLLPX9lEss8nXcR1kCx5tclfBDXRHFi2JLGXPrj6q9kUvyNOfQFkZy3RMZ2OdQF8od5mfYxOUD9RYb5FyP82TAd0DchtzeE6hqk5GJcMuZsirp47ugo+/YE6g8M6g8E5V9KrAyW8CrPbEsMvyvIIub/oeQ+Nl9AhVlIOEx8cUnL9CEMDPDXuh40/9AK7FTGdMnUIUXYxIvrIloif/OAldlplc6KAYdngpNfG9vaZLvHp6lDvbICxfjv3x5thumuHn6dPeMmw54gusR9qKdxcXGBQg7Dcrl2BQr5ICs0rY8LYo3NHiScaWzTn1ADgQBmuLJPR4nuH0c0uSTvTrOayYe/ex+sum1qILaml/Y9HJfyGq1h9cwqJL2GxECi04C/pMkIlvRFGlc+RLnuTzsHdp/IyCyU4YDgByxBkkidGs51NlcbJZ3u3OEG0mMLQ8Qh+JnsdOpADeJ5j4mQCRI9h9MUHYDoItgE69ThZiXQpCMHHFP8tyfSZ6JOCxheOW+TtqwUGUp8sE4FhU4aZAoPyKPDS6XSEwqOWTMfTyJaoxpPWc16lv4wDPS625mJFXMrZQSjgtJMxPEWKaMZa/Ms2UL+MV7eEbPv+iaiw+Hnn/Bf86KFBFDQl8Iuz6FCrtxMCCBhTJAM2Xcaqp78vgPHfnTD3yQig2ikPHWWulbvWWOh0Fef/u443/Bwx6xBXtYtRG26xqsSgx27gR4GgOvZPDiWihFcgmLWgkXxtlvd/cIJMaW6NA9OMSgzuxha9F17AlUIQk4bhZ9gaFy0sAnZ/DTnd9E7WaAKy16Zd8ZGKBDqL1dq6NQF0qOEkdbNwM7pUFX4QLOtrvamEj+fto4a9DR659IowoLr36KwyLOjYzygO+27464tN4Vyqmf5glhAWJOX7Cj/X5UmO6fjOMTKKaJFNOBveRMsCReiG+J9aBAdXAdaJhKejE0tpF1iOmP8spx1fKOTzsh/tEQbsbTBfP1Sbz3zPdBXlOPAPaGzdXBjdCT35bd2gbF9nRyMoapmQ/zGA892FDqP3lq7brzpR6Lr53/sIhhUImej92j8HkeP0CQ53vKwwQnGKZPXzDLzePpMVthJqPo20WHp9tsRda0D8e46RI5sXs7igRLfv6x0Hfp+o7qXqSkV0O3o/6+cd7lZjaJIF0uVyVeuGZuFp21seDWTa2sKpda1HhMtkgz37th789f20ee32+fgTaF2rHty77L8j23lbIe59taJuByankAejCJUHk4BrESZZb5ZGgExGY5F2tEkDUftq50cd2z8o+C1b7QIOWbp4HF+AHbPdwxHFB1GMUlGSm4VnVChZC/eI0hYShPM14BFpdqFmOupElF3QDUQr+8RdkMCyyHuiXLi4aHJATQyp8+5TF8jkWkxqqGLp/11VN0cnGirHtboO/BqfvfVMZxocdXA1xP1q/6mzG8gVqJ84DjL1b5VL8LhsSoJOdx7UguABPLZxJpjkMWVqE0+RiAsWD09aHZei9MLDrSlTPsyEEIGUZDziv6fmYc8/n8SHE9Y3366PsGPeZrDFeOBYsP5HVkapG/O4OlknhZL8r5JipQFlgmF5+IARfBpWQjDwVYzuzlPCQcWKoZoS2wwDrx2IjwTBQY2uNdmP6mXeqdAlyR8M9ia05h3JuUGtsJcQhzV4o2t/UoET0lXrkXy43D10MVz40eMczK9kysUAncCP0h0VoZ/XYQl8536nUZlsos0MyVAGkzieM6jAIdCXyvBnjBJdZiDWNqN1HjXDHYBXrp1owt/9iuMxa38nHct3ENl0RtBRZPvp+Deph9tPwlbnewH4nBwDuMs9HQSBR0LLaii3r1krhe/arpmli17ZY+HO0ZHXNPpE/AlZQcFoMGJ3XjPOXNQXHTFP927/+yr4wVsKagp/09yPh4CjBCnpfSlM3q80B7CBM9kEWy4qsDLu3BXS+JTOPI6bsf/giYLsGfYCjGBzdcnR5ri5I5GKeFeliz/VpnoTPATdFMsAT/2q//wF/y9c3TC/vEYqqJyeqEHlXFFj3usV0f3pvX06aSIDfJtIXn2j4t9Q6V4k1s4thPQLgRe+lzf6hgBrR28tD1Wo3X2f7sWcHgBqpqohEiG4rjrjVSrvyoUj4HjuqSDpaiO8PFAk5CerWKc57QfdSW7kRmGLx9PbsxH8Us6xzqX8SBtgjjdshew88aZ0fKip7hZOwpvSSuGZC945SyKFO5SLRUEq5HXJgW4k278wbvckfOS7CWA1vadbY69IOGJzAq36CxftNOv3WW5VEnbfCHGylYOxFMIayn3Rvw24lxCCNXYJdeNp1HtDUllZteOTKg4+q1UIne6CkGjUzrIuTc0PAb42xft/uZo6j0mqx2r3AplqR1mXQU4LONsj5ucQ1rZbZr6jdRjUYIa2gbNu5jC7f2XWLxoZmxA5eF1Ola8OiVeB71Oluj0fUSS69p7hSXrMQtrimrwbXicUYOnkL5obE6+i6Zm3NcGqGw7JahvoL7nzUScLMU4E1Sf6jA8noNjEowks0gK4k9JTe0VPirGpMDefkmql1aTwAlb7V6AeVQiNWEkBusDcudoUaUm1/eEKnETDbt4zPcJ2MaplvbaJ3VdmqCjJC5GVJd79uUGbuIGbLbNxgp5yHGbIYNcWFfWIyqUPnBKP6iMt/ArdpeAfCo9qrr+EXIkmA/fWDh0xW1LFrcBnBn4EHma2qkx5Nm6MdOX9K2K3de5wZq0cBJi1QuAPwEwn/nF+K/87+InS/Cc2WjfjykrupNMq/u9qgPKU+BnL8cU2npy8wvw3VtPoMjFtzSWv8AwTdWjviU1ZIS+tHKXLBu785qEzCJcRGSUrOz9+/89OnxRTd1SG2+6/wnB3kruOgboLu0rKw3rdtXwVZYuXHrmW3/+M3Sly+PQl/su7Q0tqwzvmvhqi43iA1ZUuKbYC9qb2avdVhB1Vziw4TvO5gwbW3awVH+G6PeHI+xMbvzQUm+aDl2ATM2IktsceTm6ao9LRcvYBu0T71UWFFjY+8SYI4z1YNCE/Q/de+18bKZvLmuZUzETKJsWAn2Pub302bxGeM6lvXldGXHYr+/6q+e6Q/BjOrZ5tHyNPN0fWnQth9hVu96vK+Vt9U+sgYRa+rSYWRHzUfw+Vp12Z6XCQdY+1iJ2LUwlzcbk6ctMfd82Vte/jY4akEt1L9xBT8M5T8UpT8W9UWfPpVxQKrGgeiMoIz15xq/ZQHtcVNWjnyYATlfWmvKr4WSep5b8MfNgTaAbZRpeeVj1feHmM/tSB5EEZjPMbLuu8/SegzVHsiy031RdqJ1qPM1Ro7eXC5DeaLvhog1QJOUAfRgbtqkR3tVNjni65YAyAfxR64AVzhVXNDoifk3Me3zICNJAsi9sZxkmTKgjW8HbPWWISFdc5QySwcoNmk+I9bcJZuUaYm1NwEO4k//8q//lz/zm1af8G2rIClN5F/qrV/wLWw/o/D+jomQ/mgFv6KVxziUpCJwBNrKHlUNHPp1rj30S68DPAnimoPERtIHvsbZiN9kDuMV6HDEA2MJMdIvRldL/UvSMbGQ9e/oZa1WFdImXWCYbapdmH2PML8KeCRLlGOgabW+/AuT44uTCR3Q2NTqd/Ri5EFB8hnlIDvM6BQluKweTIf+Yo0QRtlQTSCmnwbfDgzeMS0lPnyZ8kgB58Pzw90vz893z19+4bTxi2SKkbjxC6MtfhZVbQeylypQsp89qeGdyy+l9/Hj8Hi0VHj0O6vxBdCiHeMPv/qGzhPCMaohEz+IED8+xDmOn5RC+iRtkQOfvN2XJYk/KiUK/Hu8KYtvqD0Ll+RUQBtakrc8RnHMMmfYiqlRBj6pOayohgsupH0OThzjZxbwkhg+ybGUY4zgRwfwRdmIK35w7GfE+v5n2ow4Ysyge/Tc452/1V7GhVGGfts6CTZ1fySmbU/SMWaMNXAyM5lKGDNiK+3VFOOZ7/gBD/qNEgMnE0S3EYbiBlIE8zaAXaIrt85ExPA0PWa3h4SIMo9PTf4jPiTRKYmoDg2bMdLxQHRAoeU3MAlF5AYpcsHnP+SkP1gRjlbADUQ9Fxd82EYGm2/xSF950hrR9+Rnzivcc9QxCaC/IIbgL97oSpTBuWB53oSQg8pPA+wE3kRO/QMJBQ8SA28aLvjdFvH3zdZx34QhRT/6DydpoYpAPAj/FYdkk3+p/WlAlIlDPKGJKX8gSn+KBSkJ8cexMuO91D08C7ktzqWk/ih/i9hbCOmPwjg/4GkBdClKX2cZKKlaIbxSQJFC2ncokDzHomQ/ZO+EPRJ/KKIeYxF7GywrPyL1CCtChPJjDaIkvqFSdOFkFAZHhvDfMchrHg+FfEwmMwMhwdsnYHYxNVucMjyqJHlTd71k67vOXEEIaiUWaFzxYzE4v/i4qYknRhPh9sbJUv44wiRu/CENAdxkihhhDkn+zdYX/wEi5RTNrkfy+EEIwlOAcw9jAjtlaetxomxkwF7aoc7PIdxLsQ5trE6IjViGRFLsbyRqHA/Q1emnkI08MxYbZlWf6uoA5ZAt6cc9QoK9JXS1SgQmAj4gT8lcT2QEe50mkolcoP4RKbFZdHCNkGLzOFIgRrDJyj4VeJktwGm+QRZjxgPNA/zhO/+FJjt3QgdKaNlGj8XXDxMiTpAvMmPeAsKPJr5HYF80QsjNAMA+KzMfPsovrRV4USWHWoQyr5epTuzln58f7/7x17/c/eUv/3j38uvL3S8v+KFY/IjUF56D1XtXIKnY9W7nPooi5Bg/DCp9+Yr+ZJ86mUbaBlm699NfN9H6D+kD/fEnjHp94Q9rIH94RezkfBd7eIOBa7VcS7z+Jnp19cAHcVx/0bcq9nLQcM1uYasc/KrijkMbG+w/oXvEDP5hfGvsfVw5eSwOIznby7l5oPAHlIEQZmPIfC0MFItO7ltgqtDru/Zj3FBqmzklsEje9Ed/tdKHHy8BcWw0At1FBnFEX4lAmKTSDO11dFpPAs7Tq5uA3edUAePbCxGTlpFnsRiGXH4zsRhnOM2R5K+6eSoQj2VPCZkydyz2WB1bbS1MrdabeNu6S0ZrnSfDWBtoL8FuStSMwgwo+30frHP4PSr8SFdAynhv72fEJetBHu/yCj2OdnJgt255/shXAfZiDCXGEUIpMnXdQxZzX/kRb64J0r/sWbt28fME1wzYYeZBhq7V+mNnTgowydoiopnDm9A7CoQJYt5/U3mQix+pen/DOqnH8hd6FbAUa+yBH5HqgQu1jLUXeYsnUfHjUum7YfBhWPu0THP4dwzt9B7qJ2SQz8eKbpxuGrytDT82xvFdAgbvCLM6A/+lB09mcjKBWKiVU4x5uj1wulsm468VivFoJ4e2FeewpHg2En5m+/WYn4FHadSetvsc1JYBJlXTupPwPU4JAv6dH5GVY+gTgrlK+uTp0xd/kgD8fFsZhn10Y6+FxbYeJpXdhlbmVcGSR1ivXQv1N2PaasteEHUTpnkQiJpDjzbz5rOwceXswEiYurLg58yEydL8eMsY5punmpOu1rK48Mj6nX1i03RdOQmXGf/OL8cgokm5NoDPy4fYq1/FVs5U9Th0Ka55QNSDY9J8jsYmW10vxL6EOYfVHjRkts5PptLF6I17D+t0NNk8i++DuwD53/H2cYT3xtidjwMsBXiM20SgNwAPDuJLkJwq2ZWxdd1oYJkF4Zf1+eTpXx/vfv31RdIvd18k/cL/FtI6nbN51fE50YmbubIbUbiD9Z5rvheURAEpr9VvWwHgZzvyaoN87krZT8BYWbfGfLH7JOlc/R8XPo7063s0MKfjcmHfT2fi6YuUyzCPhTk89Xtb2f3/vxiTmp5FaLuwLypcPE1kbIkMfLiCeIL0P1FbwdcyWuXEOV/UeD/CBr0NoTaRWCPwMZYXMS8y8p5LHAmdUhceSgAcTEf7FH/6v/0//pc/4y4xn0LDnVoBVNtN2w3ppxEPfLCId60ffubTqM9CuCuMMuJJuMR53LuNT6jf0ZI3gfuAL6icGeCUhPSqQV09+HQOd+LFnhXgc7GQhTjjhrlTF6iQGEnSfvCin7hJLWOtMdEKTYCuzWBz6vhdt7Ej08376B7XFtIY9fmFPwB34gs0Xz6IcM2ghGbMYoA3HB0MA1kQQspiN5OLOprKYCcSTIeW8OApuh705inSB7nAfeAThc9Pz2znQvEsKTRHvwow/1W99neOa5nHSWcpNNAyfoqClkXyCJCFOWr8Mre9JfpXrJC8Qp+yU5/5zGSyG01wVJXfSzHmMNtB9v3dPeRDvAN50MRQ3CDweIDwac8Keu2Q5phCLYglftCSoB0Hl8NjgrwFgMdiK+2UInzSxTo7lvT+/f7u/WewS7n0BT/5iommvBXRV1CyejNmMpRfP1lT/fXLOYScJ3hTXUV4FX/xaTf9+UCq4wUvQh1l2RYoA0GqvGsyAJRpUiHWnMgooA92iFA2S8L7anRxp1+SU3Pf7YkqlvA9UxczJ/iRuOUbyGWQVFll5RNiijzSxkdC15z6XKO++DDSnmSmQEWT4lNy07/tKznG2mdHgGo12P4D/6tBM7xSmxlU5hOemrG8AxcOtNHOr+iFFnEuqR6j0IGPDSAOqdY2Z9iNgV8/z8YxDyxrZbEXCOnqow/sK8PXKs4PzBXoxFP+Nn/86Ygn2CPHGHs43/BA4OcSH2JsA1nYvzFfKMP5yxwAQya00QHhOnpgawtdC/af1CF9+9D+QPdgDKo86VVJdSwKWV97puwtOlDT5K8YphpEUjinCbAd76UyQuBlFKlyXb7aWYhI46dAg2EP7OlTK3TcxpWP1SRPNQiEpYhTXwBEo0IwFe4WOl8f+Z8xfHIThJeUs4xa1QLPETRcxyOQ1xfnYXyFcE76EOtYbpXhC/SAmLVSTwG0dxmvNrtxLoyniXI7lMEm/h+Mlr/XgzJJNnsgGxl/AlXn2QYiIzxkxuQjJylzSU8PkIsnRJeeQE2yWeg69EjR0Vc/gcqM6uGf1VkKqFeQb8eVXkdTxuYqH7LYPyjEn/n0Ef/CKkA7axur5UaPxdcPE1wmn2jGflN8RFerHFZRjqrRfV6G+iuEP8qSsYhE5iAfrGqB5iYcN0hVrj/V6cdYU/U/gh4e9KuV/hE3T//yj3e/fnm5e37RJ5xgC6/nn0SRyKApNvfjXIJyOGRPnQJWI0AcYaQTDSMwI9HPKH1/lfJ7tJWUYlSOAleibrvY9cszxzDOGHgo9pn/7SSa5Lz3+vG7cGKuwTpphae7sqirI2bVBlGDsSwEX0kyBpDCHzy9y1RsRN+Wa5aTSM6KWJOEXDnaBdZCDbbSIuAvNVnz3bjjDhLWE4wZyfJmEp8YRp8t2toBxlO47IQBCZFOKBsAwz1g/j9gEkjefaysQ/+2QFmvfBnF4PLkqcOdchLYYHP7FNEjPMrwr9/zPSl2+ODCf84ggv4kPuASnFprAJR7GlGy/Vtt0zrKei1po7RcJ6oO6/Up2CWQKX/3kAnbYBz3DdCHA4eOwaLHoXrYO/IW01UIMdV1XMkUyrIofSj0Gz+IRX9Ke4xv+buXvv3Q/3ulXbAA4kSATA30g9gAeVJImUK8//L8i6TwwfsPPciWAlFg4fASnk9RLAXuF/r4DXsSns7FPqF4YlabCSAZH1SNnkBN58kVMOAQ+PgUT6M+Pr3oU6hfpAakTGCTOp2Q/sSF1dwcUz15c7CCQ+wT5l7VkYB0eKfNMV5P4WAvHWS/Nc6bU506CAxbrLUY0xjL/NTXniSaKfIp0EO3W073VYvx+IsNXyAf7w9yn9ea6pOolyKexDqIWE867WcSL7d4DL9/43HFzR3k+GlfE3vaLQOLTzVLHocYX4dQi/xEqGL31x8EvDlyfCK/H7Q5x2zcu2Of5GDX0O2aNMb+HM4o6iYRMvXdCIS6be2K1dv1aBWddj4YYxJueUJf5/wfEeisJ9dCrFVx+pAMirgWIJFjFDU2zE2aVl4PnZAHvM7DOuP9u8CKgxaMxSm5yLYGDImVCfiJCP/KSXIfy+MJDHB4PBeipmGZt/r+mLt+1vLeaNuXNRtSS5YYU7Vv3Di4Oj72+Xyb3oPvuZ7kghVPmOr3nf7KJ0+f7Dvque+PAeL6NJ2du1Y9AHAOoAro4AUGCxtsJYp1ul80Ul9Ypcj5m2GsZEW9/ziPJTfBp4RBcFiPP9WPRIg3Tw+NnAtxoarPiuvS6aJrzNjCuHl6+IJrBSbzswJ0AoipxlVGnMw9Xqdu5uCOA9Yv8+4pC7D/Fzb0IB/EUgA/c6xoNeef8qnrLg1yv/3cp4Kf6A0xb4LazMHFGhle/Mvp8AU/MoO8EcuFwAs+g4ezb/YBtIJviVOLOxplauCrZsK2B7YlI5RQrAWFkrMJOX8lnApbD2HbSKIPhtr3tqSuPYKyCFRSKoE5eJ1gzhbqDnvBsGIHs1g5TLadoWx9i+LyT7EKP9lgXmvKhPO+QnO4grPnsaJ7TcBJNReBJyeQ5NsNkvqNywldLwE7t38+1MA1IjzTpFF/DHC/HUpdgGeFLyMJ3zb1gGta6pHbcp/CxLGoOamq3fhgHsdcXsJMcV0HsSE69FpJrqycOunYBi5HlUD9dpXTOjWltd2Nm2BpAF4Gn+c+7PBhHKk6z9RQfxQcypYvQInTOihroclC5AqCuWnlHbbttDlCTBHgkZp63KtY8HUMGOKUc4DnWudmzro/E1xkL+ARUkHF3ozanz7PCtzYi42+HMXlA7jM7uNx+x5xGo25bMut7Rqsc2JWuVlyfhTW8BFdy+O1qbjJa1dJH/k1dI/6r/x4GAjluPuKzVgOhxk4O5eMaxylD9pI5+P5nrj4tJXhJSXnmIo8jLm0YmEHqXLT58NG1wBsbuzeTInjURq14BhDatTCXeW/7LcMqHS6FS6U3fPpmlgyz4yoYzyxzKsmm4irhFyEhGjoapa9FR2FBzk/yvkTiIcH9IsisJbF7SjJNKHoI0wZ2IHFq1nAeCTs/tUBkcdNVDtWgHNiBTesWh9NNmhkjBkF0jFN36xCn0DFFRgjqU4wSQqHut0+CRTPM3LMGxpCfLFMmVhsGeUpZUFN2RKWGU/Cx9rFaASF3RZd+F35Moz6EKX5PCguOTQcV7WMq4WP6I3y1tet7yipY1NIN1ItYVOVyMax36xDPgkUjALYlGNBMRnHcLaDVqJvsm3C42afvzLoM1JbFPVQY0UwJiA9PINmvT0Ab1gLwFFL3wuIZolp7k/E0LKCEmcmPy7CBc9YeoUJn+NxdXh8+Z6hAS/lVzRi4lDUnFTXu3l6DDPFk7rQawqz3kud6sJlqaLtMEO51mVTHNgk7uKmA6+Gz/PqlIb8zrwPL6amrvmx6u1C5DrwVudab9ARs7RE9pxcdbxCbUD/aLT49cpHvB2csrcHOddcLyADXFPWFdA1B4UaiaUxtAAfAZ1hOsC14rSucQ237r+BfHHDZ0S59ry2b4rYY3F/L/t6//5T3ESVY1RvrRRbzLDZueSMxdQHhUZ8+GgUJyKtHcLW04nWo7E9k7yOdSnTmESlZyydNroGZvYfU74bicSQeYvHnXNBa8It43Gh7PWRsAgIFFoyq6t8YpFX+eTosN4m1FBYZqTrWNFV81zJunQTVe/3YVXrye6sRc7mC3VZsLfwps7qb0K8aWrgmsyL3oUOieMO7wbC4/ytnBYr4hr8pIGDM3iEFyTHvArTwO6BC7+BT1HIMX9gCickSV/kZPCCf43AyelXPVGh7osQbkg9elqRDDUhyVbyu1iwsYL/T4enU5SFbc+MY2iM3gjP9Q3vQX/P2+2KFhUetEvROXEsoPh0xDtdCHSD5PQiY9ZIxmhFLBcekPBiXMof8zW2jm8ih8Fs8NwRyy9CGKGZJy9Iw1+XTsx3qXPaoJTpTVSNBz2Rha+I07oREMczSCHcAHVFrGWQON0ci0okhLiJikhGvC2uOHfomJT1E2uiyBzfRE36PsW/OWK4eBpQ48QTpmPU9dvhtylYx2S8oaYlIjIZ3cItWn07+okuj5b5uO+Phf24YJyN0O+XjqJ2me4s20sreUd02BACtvZiLgxhd5B9zNSt9+MTNk366VYoKpFxQuIVwbDkSo3U1rBxccuymXtxeFh/wfimvvbd6k3/Dd+yTR1HA1pXcWz01AXLajvwtsdknNVoswtvsxDsoNI+M8V1XKBLkQTE/LT0ZlhQcLYb/gCA920EuqecT0I95eZPRR2x0/dY+EV9/Mv+r7/+9e6v+KGoL4/cd+n+XiRSKNYnkBhj9ui1cQstaz/MVHQLDbnO/o1f3tkX8qbXHawU5LzagRe+89QRNyRouzOrVCA1/1Ss6IXlHlv1jJlzYB/WWPJ91lUDLMe0ZTRd+eZp9N9ZvxM4BFosG9uEIuzS0q15Un5AdgW0E6oeWNKaQyIL76SVVcXX7wHujPkYczjNqxa9miO2Akf5x9ZkdHt9CIw9uMnvTZa5p//GL/nwvWht7V2xhzzBCLlI5K1t3Lm4txWAvGwGu6RvSDhGudnNY6MWvbK2NKv365HV/rn/f/9//ts/WZ7wG0QcyN4fnQWpRQTdBqAfaqqFfJdjD07bBmCZqPMqgCcJ/SvIB615FaOiU7SDZBRhweh8d9q6bI0pT+IwmifIYjzPH+Z49n+LcX/EwHMzRVAryo+zlOCqmOuWtG8PHdP603obx4APvI6hJau5CF+yrWem8knUZbbEJgnvLoBJFgL7cCybN28bMiAPbzgueHSfzP6YS3mGWhCLJsnZgX8fUBcmws0FsNkC4iRchAacJ9onW1p1HJNI6xWlwO3UhIsXUw7WPM5EcDkocBs06bLkDaEzmgeCbEyNqp0D7Kk4shVr067Hb8ixL9gWRolnXNCmAr6pdxpKnNAkjt+kiaTfvjYWVP1lMoIlxf+1VZzQKUrmDBFrtUGbWEMJDHL6IQPmx5cy9j1olkwB3y1bcNLgFr3xMUOl4oS+Dnx+VWiKyvZRYNmy4cvM6o/PYWx+WvTXdEX0S6DMsjL9Wx6gFtY9J1izypdYhrYyfR1x2dmTSgZRFLrPPjbLGC08jqjL52+3iet1z9c5vEWldTDOtvFugfrcVvlLs732IxSZESe+txLPyleEbOlL7ZetL49+Xie0H8r4yfwtxrb1x7gebEVXTB20erb8XQnhex65DdoP7Du8VclgHPWge5hHPqjA9VcIsY69ThlECrfXVER1yydAv4Le0FE+3/ieoiW6Hk1Xd5ybjG8mI8aKpUC0sxQJzo3ci3gZ34GSY/9Dvg0kXgTiOPeUZTc6hHxM6p5HyFgqZFEc3693X/UkXXxJTK6nTiG7rGaRa4YFwFgL4vshoYNU9FT6XJYnjX6FlzGhLAdluWz8wS9k0hj1XGWujenQVwzQlBA5eI848YCyfc+m79pMx5FEh/9GbxWE8Uqisso4cuOKtTVgpsqCbORx8/Tp7uWvv/LBHt23oBypkPCbNr5Hav1SygtKyciKETSG7gpSqPn67Rv98/IMjY3Pb5FA47WOY/OrtBUhr1+/3n2DjG8pVg1eY6/YQ7+NYttuW1KNFsXTOD56HmZO36vmtfTqaKu4A/WlHwYr7JnGdaGPfo2VjpqJKl+r2L8YxyxkUUkdWc6sbgHhXi8IE1m+VtXrSQOv6oiegX1u/SyjWd5VAB/mMzsrcxsT6sN9+3wvrbqAIlyX2/FcAbxmokmQal1vzIWD60Ozb8h67fTQwQEdIp6/Y/SCBx3/evfrX+3aLdSaxz5mQabY12+wct3EQZq0zvsm17Ffv2Fd0nOng+su9b7cfZF2eXxxZkhb9AXasszaui486Bbt8FeHqsTH2mW7UcQ1knnVJcumHpudxVLoE10vcr54+lWO//Tv9/f/9u9PT//wP/Vf+BNUoCqLDSEKdhDOixNwhD6BXkDipKRYix55LAZJJf9tAimeTsXJQMjzUhUyEGi0lT8S4ZkouCYmA7DppNMQu/XEjQGgQq8lOmPWc6Wux7Xf5zdBOwsSpl09rNSxhidKOVFfvsgYlA3UC/J/lTGIL47XuiDhf5Exy/HJL5MXijEqEru60pixieoT3k+YGUXE1KshyoJ8DHlZaOF1au+YzyHRsFRRPIFtjX1H3TT+c14KtkYVHLXlWoiQbmOL9Q12cawa4en8Cr1gBEvPqV5ZgwWWHloPeqMFPhzBdC8fOGnwaXy2PsOC2tkMnc3zGTgOr43JJC5r49Ze37j3EDdPT/pZAOOu5PTCPqkP1z+z41LZW1wauR8Ks9BF3RLT98eZcXT6RJnR6P2uA+QqDl0Xk8uC/8R14dehBb35WZf1Rky5/yB7Krn2xL6eN0+558d/Qkpq16Ok4IdyJ8HkPLUtOY52q4RrDabdZUk14tynF/8DCw7uvy7BLTTZKf4PhPUosO98QRkPrb9vIFwy32TWce7x2MYsr7OZW8WE26qco+Zs25UbeXg/eg1Todu0t0pdGwd0yBDE8sElxG8oYiDG3DMnphcGXlf0xlBOGb9x2QKtff0NOJ+lfi8FUBs1jQ9MQbAfdsOnsD8hxGum1iv9fqJr/vTf/vs///n9/UGy5Uf7kX94wE/8S/n9wx0S/MT/gxB+3l8ywoM2NVDvpQ9oI8T0gyWSV0LFw8PH3YcziLwH8eFBXMIh3pA84eBDeXAsBXcfQmKRNqNUpWy9HiCCUKwkLUnvqWxMPVhdp2OyHVN6xLuk8Ofh+e75+RfxWHyGwVIG22Ah/x5kiCDOXUdVTg/vb8IgZmKAkRX91SCXvAtnxREH23Yf26ItOqb1re3FWUYwdFgD6erK/RpagvoABxFii/GBsYS8bJYen+9+eflF4v2Xu4fnl7vnX4Twy5uYPHL8JIqe2FbGCNpAlLyhLceu9NsT7JUZxjEJDn6SikqnkqNJ0pC8nC8iE8EDYSFCuYxrvGSWCQ9aYL6pnB4YC2T4hiQ0SUtrh9gZsCbQVMoU4oFm38UOkDbIpPbwnTwolRfmNdpDBBKQsGOMSshYj1aojBf7QCSBAVUJrq0HbadNSjNxphUS0JFOdxxgF+AGDGz54DySP02UcEyCjZJhH6DAmDKvkb61gOKa4oW4WGxQU8vQjPYjSOOGNfGBnX2vXYcsXmLjB8eSsTNjQJZV9kKbINGNdg7wZtqDLSTev+qjIvyCIgHGO/IPzxJ3W6eVX8h4ZkCkGhUC1+u0A5xoxd9Xj72TVIGGEnzCOCV9PvqcKvMOABHZoCkij41frocowdrUML7aOo+vhMBZIxul2wtmhsZ6nxU8pD3SVl+BCvTVT044liv8OM3xKDKQqHMxg3bSh1dKcFKvgZqfeH2/g+vgDD/f1VHpZkMOhtRZ/xO+HlG07pi2scjwIG55vMRlc57hQ+cP0eFksvs6Spw9hxjxJQXbJtDUo57sDNQjPqrhXWLoTWGy6rGCoD2ZHhcljz3OG7q3swJCZdUxQE+rbhD3gmZnQRqHlsWQwpaQxUIPWC/lxR5GGZtrZXnZOYUkx0Jc8yuKZoU6Nm1LMCRtfKG/R4DRqHYy/zM+PKSV9H0wrkLYw7h/meTNOA0+Dvy8qKWWsSPYIoBnGNcfOMHa/gR7RryLdB5DfqWvBeIj9GYyOE9YXPyMdpZiDEF+th+7MLxnMPKQbxuAD5PPcodlNzqYtTxTIT2s4aLEfcjF2H7Fugc95kM5P8JmFnVkwyNF5LwggbEW+H6QOkj4c32aAq2sWq/Dy5hQloOyXDb+4BcyaTx7Lkt0YaGvGKApIXLwHnGSsYOsyPY1Qt+1mfp+L3kdy+66ikRsUS/WyRjW+EiF79nkEEkQl3dcIMvIwQMRT893j1+e715kf/Ii1wOPz7gGA6fyAKoH10QY4zYh9YQj0ElhpUGKOCMehOoFctjeXkXWvdghClAOsnDZ2oUYSTxwnsBeyxprTMUWsRnr0j3Of28iS/LF1gK9Zte5DAk1Tz7yuedUgJoa5Qy+Ac6/A2ifCgvemJFj9ClF1fKqo4GqGmCC/NpDhZUpixECOxdc11oUPEw9SFf4noczDM7JIXsGg6oHmObUYm5eYDMyezEIPeIAzg/sAy37kDiwPfoDCfItjHcZogYPAeGchRtYOv7wkmiIHmxRXu+xxspfkstLI0mdFBb7BrGll7zsbvlu05zznXUkjAscg7BXED7YBLL83b3ON3nT8dkF7FAF1G1HWqLvCuSrHhmj3UfyXWGnhwHWdeBcey/pk6yFPz/8rE3FxYd7ycgfegdj9BVrM8eryJUUpWoP4vaIJm4my99f3ySur3e///Z699vvcv6XTn1/kDLwg0eYn6Uf/CYmjjE/OUdE2IesgTwWvT5vcRM29pZiNHIfMsLv5cU1E+D4RWqkb/Iu5aID10uwgNUhG/ZJe6ybYid00EYS3mHjs4yfZ8n/9Lf7+4+/PTz8/Dc+gYrOBmVg3VXCk6hWpknKJIB5gPbOruvDBZsSnjDVp0yR8jtUnaQQ36PKJwBZV/g5XkElMZjBPxIsBu4XfGVchPhkI+rIIaidqTGrO4xxn90Wvf7xAGlyHLkh8hg7+JRZnzh9evorH/l++fKrbJ5+5dOnX/4q9PIiffFXjif8aw/7p/pEWlPtrGPwR8a7cyPcdbuRrut4PcC7DrWzWItcW2bI4b4pZoo2VgU7bp6uost5A/861m6AdYFrA27W+xjE+GOdGdXr+om93v4wVgw2nNTQx1lhk3OQo88xVnhVv1YQCifze3J6i5uKB/E4+de6NYzblzWuwO3EzdMjcC2l1az9uVh8Ni4fYyt+jrX0p81lccUadjWYLJ8R/eXPmK6pNzCJnaV/t9g4+Fke32J/8wfHTcb2Z2Myl5qhlZ86WkIeMpbH1kdvnso1F588Bck1Aff1hacAOp0El54WT6JvWwsxTszsxkn8nzYdoN9mLOmMjmWYX92nyW6Ko14Z/6xZ6iLufXKXdbrv++OmPavAGI2B7nRU7wr//rkEapXKNZd/JzII9xHw7/8vQjieYafasG/T5TimA9ONU85SrCvtZQGHKt8K3N/sd/l3eSZEPHHdWVTbmOLBkBb5SXvk8RV3X799ta8H+Ep73776E6nG2EH1iy3cqCqVrxBZx096oY5s7QBBQ8QSBANPVshfdzGbWWuAbcVUAHoTVcdSK4OXN1Pbm1l4IQ8JkqIlD1SoIue/J7w/mn7Rm3Ww21P5410T1IEjxxP5Nr7bePe45jjGPQYGRCIMEA4Spxa9MgN918SyUyB0W0hMMU5AMpY01nojFTdOf8VN019/vXsB4WYqb6jK4sgbqRhz/OYt5ikL7ZGjHBYpdaG9kD33KHejbeOCcskxiU2FlYne8ES/9FFcUh/i5c1mc1waqw+aKuENf8WOnF+DCR2iX99qYX8iFfZC6GPNA26/yvRCTYicBzRMDEuXlKtGJaPLIcB4g7344Eg3/hpPrXV74RB94htLtjYm2Cg2qqEay2vEp5jUw8jyP3OKLmvf94HUNSDomuGLqZQ5aadYOeuRc5RcxmlbOghZ7qRTAs9llgM6LAKx9bGx1w7dLyYNyxSNElkC1YSmKwEsBbGKTNYTF6rjaYBZc2/XsSEa0s9WfnZcfzLvSCjOIFvg+kKnfQ1SjMMRICRThbogD+ciciu7rGk1uJ5Y3tHKVNK5sn1JXUMt3qCBSlRTrFsB71hNS71nLLVEN72ljW+CvUQBZiFx0HJKOK4LWJYK4lXBq4mmztAvXQNGRiZFL5o1hhy0F28pKpcY+N3xxzGeoTe6KS5VMJqwDS5S05U/k+hGCSHBZMACRHjq0ChjmHOoT6DzPt88xX+bfWHef+SYPDJdlFRXaBY7kG/XvRr17L0c6h8hi2Ktzy0QQnyoliutHkd9AfcUthwkyYuYtzgmawF2sYErKF5FUYH7U/w6rbcOzQAT6fluUAtrptcaSgFrxiQPFReHgXzaKQNkZUqIs0Gnbg7Ylf2QxjEvrwe9FlMC8M7crrpk2xQ6R7ivBdynpNdJv9pPCfcNNF/qdL2Q3pV0rh/KXGH0QMLemtFro93n1Ecr1+1wGsFuPMoY16/HUg1bPS6/rmE4Gnjf+TpKeMbDh41fdIxW6zR77OiGTNjphBumYjPomxHKpA4rCNr3ZEAvvyPejEaiOQAHRgv4SU8cEIY2dSOECs4gEBoMDV5llEdpBan/VK8Rjs1mmkDnCj3iO1Slgic8CTifSEUezDa4QTgEEZ5+L7iv2WfaZ3Yi5qmM/RY3H1DToo3zgbhvcEnbRYQKn3BAzjfouTwBQqZARg/KjVM8SSrjhrGW8fLFv/PUb6Tqd5/ipimI33vqP3xDwqCUjZbkg0S+9tg63qzzPRTdqFuXFy/24GNkBR1erGYNXO9Y/2S8JBUIXYZE31JEThk93cdaNFqMpWd5ntcUazjArkdK8kKjo+iFbFM2ZoItsMtP1r5uACinn+YskunSYShVE6YMVzgBOMi1wKtwn3u+K1YlBeIcpCdN5hrxcWgZ5yzlkkuNDtswQciaCC1ry3gEJ2sLrCg877BMETapXj9sirforCMF2jrmUA+z5t7Odfds6O47jjp/HYy0RjlvoqrD3ZuokzCVyjFTEVlk+3QcTsupzoSRc0sQJfLn6+sWdQdzXSPhnGt51uYBUPLtTVSocaLjcQBgNFYFWxZBd8xGUadO0MpYQX/47wfbObacyQJkETx2/lHLfjT80e2/AT4pJKfVDBselTge7Y7N+qYLhkAq8IfrQ7t5yusA2evrjzChUmZ7LCeqI/YFMUHHundOYqdgZslbGLZFmCQZmjCwg3KQEVkpUCV3HteQsQfeRLWcp6f1zroxMJHuN097N1GtWXt9yGNjr1p1bRHe1EfXxmQ0KaC6VX87c0Q0orNVkO2MudDFunGcSi7YBabUr6/0Axa9X6CEPEjWDqvzB/rmEc11M74RvM3Rtj5fZuvSVibWurwtRV6H+XagatS6A7iLkIu0bcY49uFPsPY0QaaS3kj171bFj1TxadRveBpVy1FhSR80AW86Is3BZfwUTqSbqDpAyiZW1JuBajT6x+/2zmCStxiNC5QLqXbYYiR5/NoWfoAKAxikP/jzdPfXGORajn///8Ibrk7a3pHzN0PHP7VFY6o3+ZT85hzsIjnPkqEa/9IL8/4A9jmALVd/SvZLia79o44vWHFbxyd45SXBwg11jAf8QBR+RQ43SvGk6V9/BelTp3j6FIuib57KjVFNEXD2C17Iq4IKE28HkElsuflcgSLQfnx6gBeW0YRnDEPOA+3xLtxuSbkS2aHAohRpD4ylEThZxvdrYBvTsr/Z1s2AOZfTS1GLGduCT8o85yMMm3i8IAVjkzdRZX3jV0vYCTzCmRV51/bqDKXIcx2mDoZcVgHVyGa+2uv1/tg5rQwRzTzD/5poCDHGOUx4dE56rK2RKbejDUbl+1iIc2KZccN8RWQuRF4TFuycBWGlee8ixDBfndDOP1t2aL43ZrZrbo6Xapqb2xHawDkqXSkfubc8Oa8LrgUN3IReXA5jRYYZoacXvbXplHNj5BYtTQCFQvzPETGhXr9xUJO/ImiWACxPaR/Os4Weh3v2bss2JRf208zidVxHyt8dPCxNp11jan1v3N6Her7MR1ip5c0zMc7X1e06Bt7tvMK05tOlcg34V1wP/Ppy91f+2j6uC1Ausxs/ZAw+PnHqhHfNz85P10VvrVCghvs8XJP4WlWh2Ixc2UcK4Ft+eah6cnqid7DfZLYvGfsccFeSS6UoFX4WqvGg3iOuiGdcQ/aismOqt9iP5wAlKEsokR9phE8l+7kwhRZTHfv6UFMhZTlunHluArw19gqUGzdMlXD/QO8h4Kv+cFzqwM92C8N4jpkAnz9pHs2m1CHMBfk1EfheO7/qq0OtlJc+6SEPzJLHbGEf2zEiAb0gvRlqNsIWm3tejiItUOKlnLzh3/mV56vdSEX67e6b1PGJ1EQB6URYQTvCj9QvU98Uf/qX/+d//TO+WJVfJo1vgL3HF8LaV6fih0zwhaz8glX9YlX9QlZ8OazU3X/wS1lRAq4etHVCj1HVFTTffQtzQPiREn7ZN7549hn2YVLd3z0/P939LMXP/OJx4b3H196iTtvzK2OlAj84gC/AFZaahI/t3h/BKS/lqex2NLZt0JkXfvMUN3efMXDw41H4QnOczEWRf6kuvsj3HRf5Euc39gezCeASVGVoja/4tUL/Hl1NKgFlCFcCavAHOXR8QpQTEc28tgPE3Mx0qHcO5DuExI5mQBwJWcXQ/4wp4skvhBf65S9c+PCDUS8vz0J/lbJ/ZN0vEnN+MTTkCCHV8Lzf3cNvfCuz/LFc3vDd9O8yB96kjj/uVS0IPf/REpQgMvHDBhx/RhtAlBiCLzPG+Myxd+5oltpnSYgxXz35KHPqgF+2j6rEVn9BtYyxDxll+MJl1JmtrpPljE8BliXWPgqJQP1xEchG284cNIJUzWUg7pDfUoGIDyCvvzUgb0KYS/xS6BCb5bs+tRP8SPS367QsSJzHi75aM/CSShGJiAxAgxg3xo6B1GLYFiTjDV9y7WsWZOBHAjDuf4YNHz+bNK2nTZLyS9C9zAk/VCYp123YYiRFcNMKwoygAol7067y06ai/mCU6RTij6eBUFcJt8aBqhIF5QTZwOdrJm0hbUSu5qUU3z4v4DragFpkXCvJ2wO+pFwiLbGDaewX2E070c+SbegMcC6yzBD84TDN8R26gt2CiHN/mZfqn4/7+GGgRdBPwaNMfs1phKnXFIe4tBZ8WHyrQof5gLHA1AUl+MUpLvi4pqapjR8IItKPT5VTjbbjj8SA2X44Cihjxo/x4xuaL/Dx4Iudekx07HR9YV+HxzWQU/S9Ysy5MTqg2I7N6ZxqdFH+QwY1bKQjllJpCYcA5jzq4of2jGqUgjYEJSaatvVTCC9tkaySre/xgi06j5CqbUg9j/O1H9+CdO6+25q3R1hlmbf1EwQnkOLHlaLOX8YTevxYHHbeKKt892MlYaMe/DBEZJvxO0PmQFum1IG9JcaLXJ7IMffKRugrXyEJy5ZV08acCwScR/zDq/yIVJEEyZpxP5U2gAyhYz8iBekmz6s8k0BrIN8Wwpv8iBRg1ZD7cY8fmsA1kOrewGRsZRcPIucFCcMfkULenKli18iq9TqsjO9lWVNAvsnGH2ULyRhFDvDVPkuEP5pY6gtEzSWQY5GJUvYM5Its7ktYhhptg3f86CdkSqQ1RVuKQB5ceNMfWIJleT3EPgk/EPv8j893X/6Ca4B/vPvy5fnuL3+Rvb8w4PLB97vQ5ZHwn9LljzNGdLSswE9GTkdhinl+MwNcTOzBpTdxISi68SMqWDD0h06y7xYf+G37a5Lw4MXrSBGMHxRmnwqwxuDHYt7xwzCIp5SB3jH33RYjEWt1HgccKfQMtgI4VtoFWIS3TvzUVIWppd+S6vWHpCjjS46NDXFR0vM+4sAKqHHgmIllKoAxMwuwT8E8tLmoEO+ln3gNKuy8/YJrSot/npMMncBnEN+5BRELnM/6C77oy85JlOU2Zf0dtNXooMaVgJQjfuqSyzdChUOyMRwTufDMegoIH8atrBd8iUCep3AsKe6RIPUflkS4ed/HfshJ/pbIvXjH3gPtBfCAsDXm+Zcvska83P1iOnkPQUhvlv7M/MPPRefvv3/I2o/7Ya+yVvwee01ef6nSSOMaGDZ0+xF8oM5c2JQJXzulgiU2yQk47lEfMJk/JIVgY40QRcjrHhX7BxlqsojwnJTGD3xFk9owYbHzMOKEdhoz1f/Ae3dKz2yvsQdwrU4djC/aCb3/dve76Hx13byGoEVCElsU43ru7UPa4wex3lQO1k1pCP0A+gBr5v07d38sg8zXN8w3qceUx5ngA/GUFZSF4AKvzvXuj0gRGgW9s85FAoQbfyyuID7RMSwSvGhAGd/76Ii4CLAR9PLFbXzkjTTckPwik8GfSNUBgHJxCY7wk0f1SUnbFsrlnjeC3qQ7E+epUfCBpFLJPrUA2SeKPBYewFOA8qQA9VcBlP4RMBtABsSNqQTnRYKkPzam8dUnkl/uvvxVF8S//orjX4VXP3nGuIj2fFdEeFwW+gcELq8sTJYC6Khj4GJgNxA2gOgs/geDWK6Znv0LoUBMLSd0PHafBuvrroXmAsdGi07RKejiKhk5CTSTQkanxFHHu4/lsKmn35zg2tegy7/BhGmp/THQ7e+A8q9i18damI4G84b2TqYmNkOWszTj9nNaZ0Q9SM6OmXnEDwpdMGJN4ufOt7U1oIdxw1iXyJPp1lAds/Gboc/ICmamTeqiiv4KWaKIzAZRE9+5chn2pbjGsU1HcHK6fT/cyGBEkxG9TlgvwMSAie/f3ewOejb50lqW2OxUfR7idcCLXAvyvxHxb7ey90//fsupWk0YlRUSubfN8jNud84dAVtm2Iw1jWkbIJgKsxCcxmy5wuSem37jmG1FEPynMBxHsoQjvIpZzPZXrvAJqedDZONwQuwRxiwHAc+x99Z48qlTxFXGF64Z/aRTzn0ZVjYJRWnVi8nxqO9hIfKfN9o1tOEmr2/sGkdjrDFHaFF+LfBayuRCKvOuC3poT60vX/rmBxkVqLzagPuOmPuAdcWB2CkO9Iv3M/pTsxJXvdLVe4p4yhQzWGcxSJdlCTgPhAZQtte7r5J5/SpXC/huVMgS+irl/K95/he9MnsaSLYBvG72vCYb/Olf/vt//bPdyBWSN9wZfn/HwzlazDvD+pmW3SRWiGDc0eUn7/cf1SdEASinXC33T7ZAvLHbAsERGV3AA29MqHC/k/0uJjLlvWV8CgcNQk/vEhBp9LNkkYJfmj48Pesn9iApA8lb+lQEhyIH/CCW9QhOPzKPu+lVnXTAL5byTr4swM8vD7owQC/iJ8RPzejXu4RAgvD2zqeq8ElR+TRQ60n8ZKYGP0kEp31iBo5oB+H4hESOtEx5urBPfcpnzwlRNOokAZo3gOYliHyNwxZY2CzHJ4359O6zLIPPsjn65ZmP2fPTI/yLPj49etBPBn95RrvyCUdPPJ4c+cDHD1Kp8bLRw/Esufc3CyveIIEHAuQnsUgI/ZLq05jJEsm+Shn6HBPP+xySQcgHe2pXcmPYqAhyyzMwhEORAb634HwHEwyUFMc+luBPJspK8gDWcVCDR+SRjxnUkjB/t0Bdz/ICF+WU2TnfURaoDragEJ2TFanp3adT+YkxKjNNbPbYVa9XIRkD/NRdbHyQTtBwQY4qx4sPKPBTwnvhcf3ZXh3vUWfjLRM+XZOkJqhQTQlNCQ5BCZSJ1y+/cK0DORD7SkRui5OXlPPhyVrpBrVKFYqYATxfSconJkxXjK0ZkVkJ7xDLHM1nyUVIUaiSGsr1EI+BF0SRnRdLiB5kU6Fjw4O4Fz8H1lH0l6Pk5XzU7BJk2aNeTTy2OGqhDR8x7sikyHqwHWJ/2fTmk6xus3YnLPBMAfnx7zmSyHygDMlTGsoIjYEDc6HAnIgNROoXU1crBFJ7VHV5ClwfPwVvO8JjIKnHphRlmWEVIdsD43Yjy3wtT6f0yIA5qMxWgKznCz/n7iKVdgIzC088ar3aBxWlDcq8/jaEJwpoEl1T+7Z8KXbKwiEhNfqSig/u47Qu2tn6WQhyNF+eQNXyODZ58mdpTXxSRV4cx3LMJ1HJK1nPtGMoIdcIJ0e2yrY95ibeOq60nbWORDPCxdQTwnnEFrzwVCSfAEGFTTfIJyp9WYgBMoQOPYGaYl/M28qmD5Cvi6GsiSqf5bE+KLIOn21epqnQVkUFyEYs3u0JVOpBm+JKyNjKLh5EzgsSjj2BmqLiIl0vCsDGQy8rQN6l6p+llC109AlUTC40sOMKyX7If0trJbijhXUMridtcJONc0xSJTwJBS61imcdXE+9PN798ij7f7k2eHn5hU+eYk48P5v0R9WnwBkE9thgtidPC4efN5yuAbMjnBW46ChTvzm2pP85ZZCPMrUQKeKOdYfnCs571NkOGmXMiYemg1c1nFdYc6Qtn0ZV1SrVgAK0t7XKDk8CyqW1nS9quGQjjBuQjXsCeSnDiilOi/mIhfquVmcqEC5pA1k8CKB8CW6LEM9xMoawv3nmfzFiTMleF2ur1LNPwCu2wi7Ezc/ROoPQT5LSLfSh1qEvmEqZvgNahr1/WzYm4erGdwDhg7mYYiHCt1DIG6znCjjQmjKH63dSwxVtHRLEqSHeOMULeiR9/1nHAY44D4SHYrF2TGF7PUv4/CT6yOYMQJ3yenl+kb5Fn4pe+88nlL/KPhcz6TfZeP72KuuC0O+/Sf733yX97Q5Pn/72m8j0fSzaUbb5Iq+M+bjb8wdQuz0hotlK+zkwzXhPSghu6H4CZbafgP3Co+uO7lkUuPdl2QR9AhXXKSobNzHfzM5f/AlUi5XmdcV9ff9d2snVAg807h8410KOXgQ0QxU5lCHCGmXuBTi4P6gf17pY3lnryzquomGYQJ+slVTecG2N/43Dn5/P6B/mPu8pjZ5AbZEupjSQSi1wYcQ/eiypJn102l8L+uQgbMSnF/YdCzyR6qePfCJVePh0Ko5Rb0+qsi7l8T05/K4c4eGTrSA5ZlqRhEl0SRPGRo9BWs8nJCELT8rCPuOHXMkGUO5gHn5osogsrUbUjFl+KMh82QDxYooYSlAQ4xfJsB8l+Lh5ypiC5Bip9wHbTXx3dcprMryPoIiBywTk/HovVWjmiY4PyCzyPMe1RLMXw63uYjZ3DZzvljsFxhRIMZwa5VhiuiI6+qyo2+OXmteGUyYCP5GTTuGHKoQyYazqeNG1DtCx08CKdBzX6BRNMGYWKyQePnY/A3NbLHMeV3LjYjGTZYX7iBOY9ZENowFMYffkbg1v3v+m231fisHW3jUrr+mLGjqXuKLvpE236JcQuSf7BrpHmKratyOeSJ2iI4dFWHmsLliQ6fAbgr/3VM1V++zAYrHC2uFZidxhXBqCiS9b0Sg5ofCa3XQaC512KBZXwMo46mHXGAjuCLd90Je4eYonT3VPEue8apC6DEt5Qu3I/QGAfRpc6J2fuT0Ms/ubd48BiPtGylNhTHZjfg30bVtGZ9+x8j215VrlPDxuX570iWbfc+u1qBGCSmZNehCuyI1wuitc/0GsrNune+6ISZmXeY2pP4kaY5cMgoNPoo5Ggfcb3rMJ+h9puIn3qt+tKYT067dvvCZTUt4AjyHlmG0/LvpRs5AZ9n0N/rqhIjXXiOPpU0k56HT2Yppr2daebUkBWkMO/kP+q2R4Azc9kQp5TsTTK03keiuG+bjTMdKx3fCnf/nX/+XPvM2qt2CVDLjzCtLvldLvn5ASSdMnJqI/Pg3DpyZI0Q51+ISGOdyRx13md/3QRRpqqclw6A3hPigwAy0zqUTezcYnawyEvIndDITU/ow77OCTY36KBF4SvtsAvLjbjjpIsuBZEJ/ukdU79IVQj2Z6TJn4ngQ//kXqRBjyeGryF5SLPurB4IHJ5rPe7H7Xp4pe79n5jOu7flecRtzAIGbYJzNAfNKlqAaZ9a3epx/AqspnzwlRNOmo1jSBRMJya0CIHDqAJcXIRirHz7JJesany88vtimQPDZMeBpVTm6PFmeGGp1J1DZgUiIcT0IIGb9PCCSxhXco0y8jkgyf9pOxLVn1HMdgAAGTeBjwfS6wh0+gwC7IoCIMIf2OMn7qLiLVbnyCUyRrGxk0kjpSFsOQxy1VwJgTgSh3ywH3hPxQKJTrW9SfAEsqyiXkaqMUec0IukZIBESOjuvSyD+z7QNMPeq0yNUbdAs3wFqRX7SVTspRIjw5hKcgOS2FIhbyxk+nMzAhpcifugzSYqU3jAXJUT4qIR8dZ4K1ik8U6PdlQY+tvSKMaw94UCMLjY45//4g4eEio3l9evNJo44G3i4RuHMuA2seXyIrnuRHijoy4M1Sz7NWZJm4rdQtomnKxTqWBp2OJ7UHY4y2CLnvmfTpDcmjAwCsyxTva8Y5lNYWhQjGFvqt2wJVXCCHUSJdn9dxXYcwUVFuUTAXRvB1NICrJ/huh4iHg+ceFS/g57Fa2IW0o+gii5D1Oh9jTJvJ2CaZvZApXMYYEsBnBA6MTTz9pn7iXT8xLigH2BwVhAARrrKzTejvpiQB5ZnG4NxHiie2OF+1nGBT8UzWc3RBjnPJl/lCqrqq8GteRrgktf8dJD3OrGNe8lSypbJuYR7A5oawjggTVwzMe29L8XrQbbdAPlcLJTsnvkprvtgDU16tjGqMiQYuK15iByg/ner2laez5CXHun9QP3jeII+UIV6SZzuuw3IsKTYemofdcownUV0F1eh5RdsVp7J74MPkczbM8V7fgVPbWetINCNcTAkUWb3PM8xdzD4+EZn6RaWqDl/3VV8DEQI/4wlU8FiZI9pJqsuJyHqEBshkDXKaSaAPkMVzmoQR8hvZDtehT+oh70/PmN3VvOsDcuMJVLxcT1Zn60rYzYyQpFYkqdngBQlHnkBVk5EvssLPLDzKtqBM/llK2cIp6u15xpguVXuXudEnacWo6z1XZvyXjbywVnJ8e/yA1CZkYe6Jdv6nH63IgnVNxVqkN0xxTSDXBr8883oLv5OBOu57oZ3nAkkpStNXPH0kh07lhDEAbt6I3cM9Re/pOOjHBR9Mz+ZDleuTtgqxAuNLEsqTMYAnqHD8ei8pNo4GrDO0g/Ne+QFXg2PMhyeuNdKWT2VJuQjjf1ZifMkfZBepCZ1C9CGKVVIDDMauIIHZtgQb9xnvuB4SrbRVCOIw5+ET2EfiY54ZcIyjkZkZWE95fYmxxBunEmcbW/gPVvY5jMF8lZRzBYL1kBAOvmg9bMXLKy1R+5TwAo85KEe6Q4QE2q1LS01ECDsENGe0vTkf9TP9hshJma43DbqFApdZRAUYOyPcM/EyPOWHS30bqsQ7vvtUUn6FFOMsSPMMY7JWYUdZhhAOoQP28p4N+hUfuDy/kCf4cWPt99e7b3jS9OtvfOoUhL3lt69fZSv8dvfbb6+0B1aAEBnKRI7rvwFzn8OC2oU8KBle51R8U3ABU6DaEayjdiNwQRJq+bU/kGLdvBdv8PtCWiZx53kJ49f1CcRVj20G1i0MI6xdWGHx3dL30lEYyfwdIMSejWS8i3ye6/ifBXjKV/cd/J7Zd7la+J0S8Ua4dpCvRxWsEPOMhPs3b/DVn0hFHZiMx/zTNvYfnoKHNym3e0CIgVgu6eoTqAm41uKnAfxEQPJ4QznfFX7honfv1QdH4bNcbng1vFIsifZKjidV2KyLnz9NipR5PFVKeiTh1/uV/HszZXIJnz+tGiSynV7wqWcn709C+pOs+B5WtwP2BZDPx4CYLmykEqsc0R208v6giHEm8WQqx+yTL9afjG0Zk0jBqtwer7W4PfEX5yhIwifEX+uHbOtTlKLOSLWopn4nbuEfdlQm6XQRSSqLfjDfyhvLdyum8OaWLrWZoHwipPPuKLyNpnZUJwdwvMU1wZCKCRgWHBoJ6M/A2lAklFVOIFxXdVWNkJtIjkWMTYwZW1RCHxMvw5vkncfmk0LzGPNErjKUorqy1lXQEZHgtXOuMSZB7Ngx0xJ18MN9OW2XorS+lpxDw6aLagwegmke3jwVhOhkZTW+BKk5b55ark5HyN4jn49r1DdPAR3vn4HK4024Wx9qzNu2UIazXernmRaldCLYqja6J03O46TQabNzMleeTvW4VhoYKNRYqSeSBr8Hs/NUTZQMO9vLbzHOfZxauh22gtqukZUbbOZpwcajZaFncXMFE4zjsIoi4XJZV0MVUrXLrQsrfbwPx/YI6XzB/bmQXWvpf/t94b6Ix2SCxla7prK7YroMs/n4iBnMz16xuZfDotcbhka5ezIC/uMx4iFtNcXVDGvVhuMObeEyriFriNT3cJlkEZhuI7bx2TOTMbJYlet2u28g14TYLzOGWdC4G8i/CtFkmTxAJC/F61LWkbUULMbsCgbV+7ZJEB3pB2Kde6HVFuK49wt7E2Jx81TswROnr1+/8anTr1+/8sap3zz1a7IKvTh4YPsBXsRO48Oy1xqM51Ny1LI912WakLqVAa/UeCKsrpc3T3EM4msRPUbKEhLZ2n/fKP8bylhNJQQswpjgHAzbLUOHaizdQM3gF+witQhlmTQHf9/EyBhoYZug5Bxbky5BkQ+5JDGXKRfBxzt8yTj+/Rvfl+NlukjKyTfojnyo691UbQlfEwDa1kkbyBCizhysDlA7H97uXxvHTrkJqjSa/ligJ+jasd+si/IvyPvwEDFF38EQyWNzxFjz5qnGWvvOeOC7jDd+IbFMEOTv7r5qedAE1KvKtZ+wpOImKv5t6tko0QAA//RJREFUA6nmX55+ZcqbV1Imhlk7EAwZkb37nLC0QPzhjQchkc0+UsesdQ1wnkLqilaGW7QTqYDfRI0FaLWhwcdhedc+hce2PTmA0xHpoidtpgEWByzrG9+Y90iMrGSKHF9d6mUm+bjBGIFcoeomqusAkpIosjEVN1ETTxwgEQKL90LpK825T7G5ByMreDSB2b8Z/3O03N3WTaGbU8xKR6UwEP30SYgxM1PbWTo36+mxUAbmM0yFYj11zNSEL0mo8+vYhd1W0hHUt8X5zYYiMEEP+sPJbVfpVZiv2dd5DnTgc0cx0bts0g7jbrUw4E/s9peWau4Urj53uh26j0kzH4e9OTVDd//ScTei19bJsa8t1RqTypDTvbWe+1jDQxtUzsv3kvoyriVxUGNQXNAPWinN9bvCBui086KzIq8FhPh723AEkzF+DuZ8V269qB2cOsfQ6q9VE7rnxzWX0pdfcS0g119/fbn79Yteo/GhFT6wIg0oQwSnD/z1vevsGAs3T9OpMqHjRIsJi+6D1dZWt/qw54kbJTGJfSLig+sXqxLY8lJj5uwMbbujcmyP2oUFWT13jCMw4hm3QCwQG43TC6758OPEQizDS/wBZcf8KwwdWp+QqiFjD8FjgqiTYyF2WgkzbxbRCuUDRTuYsbhJC2Ic+u/WuLH1lTctefMS/zaPG5e2wcueVns+yefDlWmXgUdUoOMr/13fdP//yo3Tr9/wL/xin/0beCwnDhy3Zd7n9dC4Pg75OjYqj9nZFFxDEcCxK6T3TDB/hPLi47Gzm9fl5mltYxve9ngPOoZEtojlPUr2ddZnMs1WXS9xvjFCXYP7/+1//x//ZPktvEXHUi/CoMeBmGAlAmQZKFEqcewp7qGjpqDt704Ht3pG8sQyy62hK2c7/rYwG7O2oY8Io1TqANKFBJMWLTBZURfYLG5PU7mO4DFhdRs7KkyWFoSoZmBXmIR29iSHDJdA5DmA77hB4slMNjHl5qmQX1wQ2gjlAIc782iD1MmR8wr32Gt8TL/ZT7fphEapvLiC4jtRwCFvzCi/I0fpsalTM9UPPp7MIwMWEkleRa9OevBrrSUVMMcUtY4Kky6btEqovcko8wm+WK5nqMF9cpG1fj1yHhn9TAlvN5HdSqtR2s0kbODMJnqmoYe46ZngRRGLjHDZ6hhTRBnjpTxhEYYJG+R8+4bxokWE5zsq+t9Z3TCmw8L2Wnrf+sFPhn5xg1fAsx0bHJOqNSSnPZcsSLDSfuUBjLWUklTXsHFtckRWo1rmssCC7tryzUxHd/w06M1FPJliGSaZw2/cu76eBudXOXZUBoYmbG6yXEoIM1+EtZwXshWAnguZMz+LvyEodb9ncpxUdkjuxOIoiixNXD9twwfHekg4L89Vje6yptflNcZ13b439moOGoI/VfX4LoGeuQwd81oE/wJvD6v6gi+GRh4jim3JAlZ0ZlhRqZPUy4I9MiWHfTaS1Oc4DwC6D8KNI90n8Xv2uXdSkjeVg7aluWT1oIyAkvM6HdM6D1NTwrmzPujaQBpCzrc37KP0QlWLi0Qfhz4XuK5gbZJjl1hyBZQh8vKaBfkx1hNctiZ406fzeERdzE4BuW/Yn32VvR9erierMzlFH1LILyu/r3j0sQHkA3GOhg7T4/qgu0WtDxqT7CjbgpJEbsi2FP3uWnofIjz6TcVWnx0rXCYTk60HbzamoxKwpvhQOAMiSYicZPDUafmNCTykImOf22gpA58FWMdFki/oxW6D6KCC2qIavA4mOg29aMISSGFGWPyaQ7Z29AXxq8JlsWAqBvZFa2k+l7osPmmHOWN6VbYr6Hjchm4WlB5ezcLD7VJggNQe+06mnbnk8JrW/Bbgi5s8L3rzlMeNwRomiR9iyX232FcJV5t8DvucBnx+WSKoGo5hJnh7HyxiAdNLENHNokyfjymf5zG5BB6VuE7rtO8B5ywds8oU67Cl8FFvbJlA5JHEmqFJCzSv7wuUNq4z+lfmza8vv3INIUSH3izFjdKvd292I5Wq5A2pn39rDWY7viMXqfmQse2jiLigltats2QrWe0iYg06DnQp5pHfa8ExHgDknoLzSjywMex90nEz4DZh/OO7R3kDWlLg5dfS74QUcz1CVmRrv+M8jnJjqDBT3PKOQRt8HFqZj0OAfU0bIFPKX3GC+SL0p3+/v/+3f396+of/ufYEasdeL9JPRZBaidtfvN+4/1nomF3sXAFYhRDTDWHA7ZHxZjSHWySG3Hbe7lyEi8yD7eHcjeA+l/jhDcc60OV8xpSLZHFAAB8w8TARsZzrRMRipFMTGPvZr1EF2PbqogsbsEhCP+rsS8XBBzuRLsLnuZrYaI+NwDGZZ7GmYdznK/GdYa7/6Fjb9+Z0RK3h0fa9fR2HC1JN5rDzIqKLkY0R7eDYM+hFrB0Anu8oKZtOJn102gW7KXL9fh74njg3+i7BgsZODJdwfi90EdyjNfWpz7vdr9JivHbCNRs1boOvL2WdWUVP+lEZNbrd2RQe7fK5RZfZO0NeO74PrujbRFSMm8mgvsV0m8W31BWesnaP2w3ny6hJCL3dOPq7wDjkPw5u2YUYJ9XmARgHZbZun8ZKH4iNvA5AajdPH3GR7w9VwI0wrhewc0FcMe0moDNwSg970PVt3y98KIG9qF4/abwcHrNU9GPjBnOhct1i5DfbevjULVptnKXaaWIh06tiQeQ1tPrNOL1ZJSPZnvjUm2hKLMfNwZ2bp0dRX7O4Pty4w83T17uvos9tgEq9n9BCo8A5xdzfB0ZjfjX4vdYoG4oFJL7a73ZM9PSt2TAC5CuJrtTHUZkh9uq9HmS2xq//C7/JCCqJyB1PZB34SK1gAVlNSMxj/QA2stqCGc0w4uuVN2V4HmDzzCj88zaSMissSA+5jjhnqgCdtV61JQEHVcEAZZdyETAm23HpAxYvvT0pL2HSTweEcqyI7LD6p0ue3UTlX/a7USjIJdrSYTqFqJ+ETyHEJg8BivCSOrxYQCrIFoKAdq5SoAvVnY7KhE6TfyusSYZt7nQNxFfdqZ3izWcj1ZKpYFvi8GgJ4P9SDFoela7vJ5AHhAlwWUHyRkplGehOj55HkDzy1vI6k6ulaobBj3TRV3jqgJ/+kiMXzgPNOnTdlp7BhxOS5abaTxbObFnaz7y8mVDVgFQ98uMKbvJJUGWiCpzbKryoUIX6XkhRci2megK1tMxZ2iUJpXodeYH4BCRrw7OZ+sKvfd7/V686Tpz7cbjmoN909WZl/UYawgxtmY7rMdr2Z2HRqFT7XPA4CVDEg4FeKd6cCyqgskfH4OcSf/XhsUvk5yWnq+C4/Ueh5yTTE0NOx5+PQicih3aVTqN8Z3+1pnohyyyLCoeUYx+ieyFFmLFlvtDGHxTuZ+XrBbjWkP57wU5crxGu6onWnb7UhxSMhO/xi7xJBuX8rQK8OB9QWaamDv08ARYmA5wTMmlB+7CGMyywVDDFKVJbCM/QPluvEZogMQD7OI9XXkfK0q51N8FZ0Tc0KQPx0HOkwAK/PTdLwfyErUMtsxzp9xaN3+zH6Df/38YrBQdiFkRdQ1t100rIz8UMnRxrPXaCaQZYkwpmcxrKuyjxE1ChZgGagxdssDIUsguNVy1SGVlWJXcZ7rlTRlsG+U5HAQ8y1fC1oKwDfYBtxc2NlXbg5V7nMU47IvaBwrlaBIPC+mUG9mviYRYFcWPeRlrLKBjF5PB3oLZwwXETNUWWE4C2qIFHbqJmhMSdjv3uGPV1xgqPoRqkB9qtox4kFZZ8uUWHqGKMoziZ+WPWUkUih2M8qHT5w6Sw8RfvE797CIW6jVNbUAjbsIGzJ1HDQG0A3hEqq2FOLvC5xHdAfVeMZV6KyyV7XE/EeABE/BxuF6ep6CN16XjZWllTubbbIs+8gfNFwtWOlXK8RanrxXncUDRZzjDRcU301JQQjMfcjOcmpn9SPK4Fj8rhU/SCn+WT+550H3dFUNw89X3DtsuugGsKVdv1nCCwm6iEZYu2sd7b+HkDrIztH8mXlUF9A3vT5VcH4yCWmpVAO1fi5Zhba/uj41O8wPj4I8y9mwbDApB1dLYEnaJDcPGPi5L8upIblZcXWVr1X0xf8PsSXzRf1l1NFG2H/hE6eAu4xhueo84/4hZEQJbEVL92Q+XrtculPfvHwCCKCh9H5EI8nmTvwgI5N+u/d+uNPdvTaEYZdjHVPMakmY/7co10UsdBXFtLRJCx1bgy9RO3JSxqYca4TXvXi35PAYh1AxDZfPpR+lPTtGno6PVr+yLLrv+X8dnzbU2f+oB7LyN/jvhYQufLi4rcylA+vLfB7gT/WjDRnNN4ElUPWFZD7e15/qd/+dd//rPlt3ifEKTh1//xS/8o+pD04eHuXTIPD++SSiHKJfMg9H53L+Ufd+/CA/4eTFwN0yPNRI6lQiaecFOmCCZ3YECvQlDE4z2pEmzwO583I0kdguAUMpEXY94Rh1chxEbbS9Hdw73Uv37ImvF+99ub5BE7SSS8TAkwNngH7wcYnCC9HIH4Xo2P9+DZAsYIUZcSbEUOtgTYIeh85LVIJ6sXFIpqwPs1Ouadk+vpUUokg4UOXwb//Mvj3bOkj0/SXsqe+RgcmsAKIRoPL1w6hKJQj2ExDj/kxXEo+UJSC/sNakUPYhPECi/HrzDdy9vT3c9S+CR/sE2j83CPWKBPoQB6XeJWslikhlA2knvNiDsPaPkh8kwvSooMTT1ywqpEvwdwEU7g76Bla2migXiXMajrAGyHF5JaHVKaafUqVN7Ezzvpd4xfHWHoJ00BSFBJ2qS2QUfwE/pAKhEC59N2eOnxMjywoKwsC/F6pwwcmx3aPAmxrIeffoKeEDccW4UA/Q8pMsK0QBoxbMJz/34vJ3rJCKUmjC1e9/fyLozRF0KI7ZOlNqApkG2MFwSdmsda7nkljP8nIRXxyDJVLH+QKYB82GQ1gTxLM1BWCN6WV6kpXkZOggWZeHuV9VbntKyccg7SPMaREs9JtExkodLtFpScgjK7KDYoejIkZ0vUCOqXIbKaSTU2sgs+cJI1yCmf/tQmeQtQkRR9FEC/IX3ieAoRsmf8gAqMKxaqvqgXPMTaLhA/6UtvbxZ7X7GJArTALVQJYgcP6oBxzXzFGVAgGxqmLLPUgL0OujLKoAImm3kZGFcc86x0yvHKlAXUFucaH0NIfM8Tex8tREZJysqw45sc65xT+WyUeArcz5a6kLbdDzcgM9Gjzd0tSXVL1qyMPsmhINkQ41EPFqBSMSOZx0BoZM7gvcL3gT7ak66DgDfZW+k2qQkqpRVSb/ZfEjHhL/A44GUFtegK6nAUe8CxJvOl48PHybtMTlyIPKDvJI92/Coj9LjUcx/y8IuQraEoe1b7GGf4SZVqlCWxBqCNw62CbgQMa4+WFCi3riW0D/pwIMAYhDzXCzlvH4g51maTnSS6bm/PlPLAw9nLNCcAZUE+OxWmqnzXkVFk851U6VNVfXis5PWBfQrWJ557pRB1GSYD51zkNRW+B7kGskr1SOtbPCDeSC3m7iMQseN+XzKpfehzn6pKK9MBJALKbDaJpgKpZMAuyTvsFlbsn4Ekschs9cmxLznsf9SITB4zxbiQVMawSlULMh5k74P9BRrhegDXAr98kfQvX+7+8o/Pd788v9y9PD3fPcuYfxZlxkq5Cknj5lbdQbTIwrAhq98DPttDCEnSwLdT+VIIRGuQMeSleOu1QANCOA/2MyyWCfsq/Y4u8Ss36HyXvZ7uf1OP2x0LXFOh8AlrguyxuUYIPwqxv3t7s/VFnMClJ/fiUq5joQM0zXWhMMHmSreuX1ihjJ0MC0xHd4x72q5lDpeVgePWPaxXjxKjJxlT5WYYxqpolhPw77//xjUG32UK0uscGW3ofwkW+si3TSSxSXWo3Xznft7mF3KaCCJTwzuvIe9r6tXBIKW6VsiOruFWGmgItPy01/rRwxrz3FICw0wOcW4isqLE5sANTo5Sq9PYSaOUviLFztHnGPjAjDYtCRAlGIJ7B7qX9Eq2or0g9CnSZzknPj3iPKnlIOj8kPmF7z/FjfLffv+dN9batd1OMyEP0ETlqDXGJPCpkMsKwG9x2wNlUwtTRSPZ+6CL3M4h/NJ/WLsw5p+fZT395fkOP5oO3+if1EvPqA53nrKM7Lq9Bzy6hq7EyMS58g7rFO/vUKE0tzEscfd59Ptv0v/+4MT0wwmNfSBM6NiCbuybSPsQWo69e73/gns7uNuAvdzDK/xEY/gpswtrzd1Pf7u///jbw8PPf7v4CVRCfLH1mnHJKcAwyGDEeGRWk300MdocXxtuWBi4Y+myIx10fIkiZmQA6/9adHn30DWtKVwyf0m3dT6R8+vACUyVlZunT4/4VU18ibd90uw3Tyu4F576FVMuF5LBp1+ibsfVL/QXjN1V2/gutuAX+h+fxD58JyoJNgp9kbzYjby8CZ+St68JsDz+FfZNYhfm4ISAWLa8nnr+JM5105JWXfgw3zX1HgFcLYZ1wAujf3Pq+Z7Bdd9dBdkuoD1ehbWrmo/MTUw5LshW7QEJJr9wmyQne0n9Cb846cmfPgSnEnTUmixU66Ei8rnQsY25c/GJBRw4dZDd9fy8xwaCBigyPZdHWo1y7vFM35J+6QEcc+EUir8ZbdmeJ31De7OsC2/ea2Dd4E+S9vvFGlaD0eDNfFwzz2xg0H1j3LxfMPcsN9HV2u1rpELTzHPUT5/rgY4tq09/7aLn50F7N5jErouZvvFyMMVZFzbzcknQzGGt45qOlIu69Z3k9Rj1TARJFrLpsODSDsrYH0ddEw5hM6I/H52QRdFeOE+Ge3mGtmMc+k7q3MADv2yMYtZf1V5E0BON/XL5rzO9Fnj88sKnTl/w41FyTaC/tA8ekWDzoEACEBffnWAc9KeFXd8XTNaZHIs2LrM4OcBT+DQebcPqkPsyddDXBV43odjiyR+d+oJjuYrBTWl8h6yU+38wsU2jo8Ks7oqYqmkrvZsX1/zcXLzWlPHRceeIvTa+E/PrNxKfWAMdOL8cHnLTDlDAbn35sb9vSbmcFtBMG7i6mUkHncKV8Ah8AtCI/1J9sB913C761vChL/nUqTio/SrK4ezG4S24/tCvA7GtcDCI14Sphg+85yJU3Tyt0AmGm95xoVz1WzsR52tLb2x7H3jH6z2EEY7Fea8bqZap9j2OkUdDKdHKAa5zAxXwAKUTX5ByEDpBkFrBDHPbFStygBVZXZxuOIf3mqB8H+orY4h49YZIlD01NjUx0NqGJ/Q15cso7bbzJRvQ75DOHCuAYziRx+ZIb0Ly1/aFMLH5/YzKXZBiGCDTG5Py/a7ge5VFAins02ONI3i+Fl55E3XMZyrQIx3bdpNU0senXyUL+i9C/0ex97+I3ZJ/wfGvUv9XpTsnaSOpMKhM6fjyHSCFeDOWF0v6vat30o7l8q7HGe3xDqadciE4DHBSwhKE5dRiTlIghvJWCGXumR0rPN8a7OWZ9wKMxCyIn7NIbXGbcE+Km0UCciRhcmIDb1QBke3HF9cVJBHGH1nQ4Spv/CuoDvahmwaHNi79VYQdFCtogtRBlyN0e5CyfYpLrFK0mnty9mXLTLacILLFXtfSaotf0M01FVOr2447JsXnFDlMvmzHmur6duDtHHas41FzDi+p1dcatJ28V2u75zWtl307wL4i6crQ4VE1ErTHGV434enEFfDiMq8d4pOZ576VlO/Me1r7uIaYgwPbgLM3T0tkU4yTjb5uX4yjfm8DXTB1td/uqHqfj2VeIsVRNVOH2OdSO7VvlXp5pMhp+WdjpjPHpYW3W7HZeK7u3kovAeBz0v3lEsi4quMKgL7WODuui3uT4zp2upQiLcttdZRj3a/IOP4iu+O/yr5f6NdfX/iv+n/9q5T9Kntt2cfAkafYywu9fZMUM0kfiuANL8lVuuAuCVFQGWOY3A7KdavzNHxtWO1YZ+eWvLyuL/DzQCs2ULmouwusBX7N9IJ4WhngGqhRyr7IXg48ekNab6K+4HoDPGySFGSouJvANdaaI5CKVBn8HqzokrGR3kajI9IRL4mFxwngtYvfOH39xjzLfC8mQlwlUFoOe8vQ2tU5TnIJHHtZVSe8sJ06jfyioSH1r/ZxCL/HYKwiQaBlcXPM45yngItuVMxunnp7d9FpD6GqK7ovofiuKW7a4QejXvEr8d/eyucuBHicCmx2MDdDEbXnzVwOETHayirWzeTkTpI2woo+eZEM1tQXWWf5wQrngRDqIQ7N+CECmy3D+9tHpsuVNzlSLzhf8SeyIT7m0/TmKdCpL0E4BZ/HnN+4iWoEw1xbz6r7/+1//x//ZPljmBnsxljQfcHJ8ItwS+agLlNonnY71GRNY7lgN2F8W/ap9A7MXr4bqoMaqGLnyV7gGyY2XuhEyfNTEnKZDS7nLd+C7cAKvbVjNRQxurrQjvDuWOlOhXCKAZhgnFeyScIva+rNU72Ryhs+djIvcE2NLxWTHsTFYlRSG1NjkcQtTneXDFO3O1B29JOmekLXTyw5EUOgp4qyqCt0TmiZVrkszRO2aSRtgl7Lvzm8S3rghhXeJB9Tf1QQs/2TJx+rxW/A67YKG0nG2Ufmdb6mC5Yx1WsHxYWtVeHJtipQqiTnBzLnFZJiKsmg0WGAcq3LtrGZvOHfj5gVo6rQAnZcl9ex9nVbYXpCUdGYdQOtqj3EeLGkHgeKXlmgV2eGhm3tsaC0mlmcWyhae3uIlazi2UzeDfZvng4Q6pCx8eG6bV7W3atCi74tYr205u3qDMjZSzPpJO2yivqt387N/QL7r1jgfV13qx3w5mkCrsQNZ+f1FiqI7yGzER7GlZ4q/47EhPAnBx2+/mviMhvZHbTnDcKK4tx3ElVEs/E7mM7JCsoX3KvNBujNjShL5vvYLijtNiZsCvagDabNDsvchw4bmeWyd+INKB7KO8psjFCtzymzwbsqxpElQJlvkso5A3Ez9oCvBfrkGvQVWUkUZYC+fcOeJcnmu8L5vb1+R6Pbb7VZqIGyIN/Oa7TT9LUI2ywFdB0y+4GODsh3QE/W0dMT5rb6JI2Y8V3gejOyL5JSh+lxfdUTOias1Zf9hGbNGHNqrvup4kv2yfNvtsaG3YCtY6GvOK4pYbJcpMjDSyRaWoD2fKpULuj9+01xgY8UPxzFZw3A52o0MaiskOkx0URR2SVIfjp40Vyh8tjQ8gAWix57Y+kMeXkq/aGFvB6Ufke51yFmfIJU4sM5g5shNqZad1tABOV9/Xb3zWR+/YZjG+OoI+NW0DZyq2gDlGUfkJoDZUF3SRyPHgO+F5hHhI9XvXkK0rEGML74Qxwk7/tmyC03W3VAal8ov4NFRLHTh5b3nadHYSYKzNas2NE6ToAP/Yy8+tVCVxxF6SkT5okZ4GsZoGtIjWJCd1JUmLUPi5K5m/tHJSjCp4ztEIHdvK+A/xj1dZfzSb1GPPg9t3KeYmwoRvkixpYwBhSKP+XxuARTabWIbQwKzFH3V+B6XV/2d4tSmf9zhR+Y/KprCD9MkXU3w9ebDHczYp/Q2hD7X5HhVSFOUsj/ijqh16+65lhVgR+4uxWawsZWIEq2VRu4NKbWx+qnxOVN6BUHf/r3+/t/+/enp3/4n9d7AjXDrPAA1xfdit6FxRALji/jmrKWoMHwjlnHawzUjL6ciVOf7u8BuG2ymMEvnpQkr4sc8uWEpogpaOkean69zdwSeEC9OqcVYIyD5CKGNsMHkD2Zav/WD3+YRj0WLHpvJBrt5phFxXJa5jyImddt0Sv7TuCCiBPJQixhtp/YzIe6/9cxa+VWrPbsCD0d87KJVUtVHaZH80IWUrzUq61nbIm37VK8wVrIlanHutT8s3FyHK3gvOT9zsCFzAaHBi6sMz1uaMyxDBWqY+igih0ckgV/mwa9jX5h6sTHcYsun8r0SqTryt2/rptHcAt/Z/Ht4SY23B6Xhv4aEk6BQ03e8vpm+c/vigWNFw/yWwA2Ldh1cCoEXPQB18+q6uHzx8EEA2O4L5atMNIvj/h+0y/6MIUc80MBaYemNrQTvO98jznAQhCWrkW7WNhUrSDpb88Jdl+hAq8KmoD4dcLKvpkxFdNxrYWHV3hMsoruPuHHhYfI0xXr883TFrjlwxs/bfBx6JTxncLlfb4H5Vvj7o5o8zfG5mSVKjrW5saSBw3TUpsGMJ0kfao3B7WP/QG12qUVDWesGGEtVhfBVGCKl7FvH76gMKHcPEVQzi2OMa+gQ3MK9EEMKPnjcQfdQsc1Y69wdUhpH04KdL1vyG1uoALmW4nfdnDoTVTcdV7oHEZYQ15c0faFFtGPxQ2hwRh2NyqcHJKHmW0x0JapOxqZHv9nAL1betiP6tI+vDPccrUec5lLPau1TOH86m+hjFzm48KPrc5mLBdPZpHynfW6cFjZq//6YibIEt/wiQTb1+Mw7m/yTQlLiGwP9ZiLlZRhc2iksDQ9VeyABJdERHi1tEav7DpwyWrPgg6GRWImSetTF00suMgz5wjHE7ZlM8s2dphx2kcgbZ8poxy73kIuIyDMem4qWrEnAxVuIZxkOgQBHmnPYTnNSyol462oSIfeUi10hEm8aaXj1kG1MXf6IEsHyYQO3Ko51wpPxIL5BnAgUwYOm6IhdswNMVOZVlnx5J7oY3PzdD8kFTw2mE4xpVAiYnEYRQbXFip6+qyhj9kZ9s1trAh/SytdZ7OeLFX5cwnRhO1z0fjUQfx7kCFvXOGv+tyBifZNby7DBji/KtQD4ABOBvKMqlsA5g9dKKNmFO4+vF0hfZWSCrliU3khRnGmnnb/cG3lW2Rz3N2N1nYtdqB8VPdDATZu124fBToSDDkAm0CM4UP2QJMfGIhX6Vf6ZId6ftK1jA9M4Mmw/G+k8so3T0tAlTzaTvswzs4iW0616NtMPUx4fM2pSHQ1FDdwMpkXuL7QVAVIVYDXCvYaodQhteC1lMBpJ4S9Jq9Dqno7rsq6RRfDZR6WjThZB6ZQdeGxw6sHv75D3JFAKo6cWJDBQuCQxTdDiV9+FevKEcatlxZ0RnSN8NfQaVCkTiVt0FoTMc8QJq4HoRet2pZ7kL61nOtgiRVqclTmtXAsZoD7sAsRjV27AkH0pB0lGZgHmBOarzFqU8BmWNt5pIgH2TBtKVhI5m8lyYr76OiFHDXyHFJ7vG8kxX981rjdDVTAdPqFfv8mqqUrN1ErHOVvsInQKs421GD0u6EF4iRDmszWbq3hD4BtH4/AhZAvaYU8TuAk9b+gjfm2D3zTUcPK4uSK4x59lYSzWejr3VfeMFV6M8Kj/U5ahsf9v93pyz69amzwZYMewlk4iQ0Qv9dUCU+sKrU+Z6Dc6zTVhTCXf08cscFjvgPEirC0q2J/rJ2Pzvo4XgXGNpA3xCuIUHS80dlTwCcIOQ5LnH1jru1bGeN1tLdeO7aWFMzqVnC8vbY4q/dgdwTO+7k/trpPnl4Mi1NHvWt75b+oNLAA2fC9EvaFNctpA7O4FyZzof2q8B8XJw21EG5umGaUxeMgLhx/Vx0r10HPo0uHyLT9Z42/NtZxnCt+wA75j4LvvA6tq//EMWInIb1xCpKdTP4NBDn2m6dqlnnRdWbBwwnLTU61A8CM1hS/dPj69U0INytw00KNqm6e+gnYu8li8+r/hXQClMk4e39omX5w35xXUHR1jG0/rK7pyFlU/OEEjrtmQ6TxZ05EzqQ0dTPWG+KwWgssu/gCtF9FBBSR27oV3GSIJfBfxUH2g2B+Tc8yfIiBjv9O/XhTeHdIgH1+c+zL3OfTp1oV8FggHArP9BbLca+1NfVS9QMGujhMSATMyr6tf/qXf/3nP1v+GPDL/vbr/htAl9eBJP8g6fsH0o+7d9TBsNd3yaug93dhuH8gXw10wXuIZP+JHHur8SGNqcOO96CqC2VYGcwjwX4pUtFWGbSqEHzvGgtknQj4Cf+V5+5NHBHF93L0+vYgWTzjKOXy9yp80KpvklShUIFW5SoJibJmDMqp8W1RlWiHDQApmQTqihKbpvonIfERCfDw9CyHmMy/8Ps3fnn+5e7h+enuQSa2eSmxkP7/EO8//v/s/UtyLLmyJQo67xVuEfJIbpYI2ThRIhHDqE7O5nayUdmp6dUcagCvG9HI2yAbZIMsEfLVrfVRxc9g5uZO5947Tr7lVAcMH1WFQgGDwY1mryK4kLufFHwI+lLSNegDRv5geM34FeTA915pyywHfiLXfYEhuXHxAXp55i+/b4fnlyfY/wVyGX+J+IcmGDbuHQNOhF6BmuivV8iCapRLxoSaDJ3Q6O+gW9EdiOXd59LhGs7NyqoSNrrmzIeG0i90jHw5UByCg2vw2ymOJ2Zp5wG9BE7gRcWKPuQMW3Q+uAKOT5ZHv9jPSQav89k0TAEaG24my3G8wD7gb3PiGN8kt4iCbxQnSb8k6ZnzzTZYQ6H0SgSfoPZT09dh/dm3Lvv6Sl3pF8oW6CO9TIJ9jv4H8cMWi5fsRj+GX7MO6f0mStEncQgRV2hz9UEUQ7132JEf+igTpZc+qIc0JjNOIreEZDYf/ildNcpBgDrPwdJGjaXUhsGyPtrwutaBrFYIXyDZ6QjVShWpSUUcTYv7oE/qjgZE+VJkqywXecOFAOeXI06sKRcTSt9OZtA/FPH3sK7Ncwd7nY4gKfTTQZzmIvjaDcK1Xuav+PQgAVMCfWmEdYFOjb14XlPJUIZt1UK2g/lWO6BsmClTxDGf76RvoIo5DbngKPUdsdqyNiM9pEicFxhlmG1amgK8mMj5iXNEzgMWynkv4wWIcg4muOhFKX2cAGIU51IpCboFWY9AO/FswGaFbmmDE5AtFzbrOrMUke6gE+UlZnLfm/b60RQ51/GcjZDZW9SAy2jKyHpJXfmRhDRipeB01qf0NxFR+w3WFtHn7HuVY6j1A/0A/ZkKM2AswjIWIyBynCmEHT/gwFG8IHVh/aSWR4LzN+kjbpJI3iyahMr8juqcH5gUPJNpBC3EC5R9LT15HDJamFcNiT4NVLMqkhdNyED8MWs1ctg3icIzmClkFOk1LxDHLT6iLWXuoIyUk2E7loNF35YaEsVzMq2p7tnXcxCPvF5hnOcdBMAH1rxE5QgMciiDxVu5OVNy/cFIyiBur7kGvj7cYS38/f7u8NvDP0G/Hb5/vzvc3dFWKIP80PzwyrUgIxLCSML8OlBd9heoqINiudZpq8/m5nNhvjwT2hbvvIaAgNcg9un7Mwjn2GcQ14Tv7y+63vB6LUNcjzw/y/7tuYDXNVpHK8U2olAvyXkd5eO2D8TE1SsYJzFLdkW/f/BqE+x5PsJ11sczZWllkEVrvaDoVudNUU5MQTOwdvTtgFXea52GcyrtwPFBu/ETXilnvEEebcPNo2tca3K+VBwhfdObp6+wPez/4u2Td+1T0PbggnJJ76TUkNO85Bg0uVH1jCEkOW0ocL2jfiKB58QYOZZqns8lDBPKQkFdO8D0GsrZSUHFNmxTXE9k+7uChQYgye2v1wrX8EnHQVwkro4pn4eXVFFbs8Rt+BPE66gaBQgb6owba8OE3QXtBvMPlEvSuQnX8u8vtIf7v6BRhD7QHrP9UgKU4pUmZEF63x6MNpkheKcIgN7XyWirDsPuFpnX2ii9PdzfPhzuHjDv3mCeffiO+fdWpDqAN09pTlwvvr5gPuCeBhnRb2h7K8GQ1WjTHAf2NxPnJNpdOch4f7/C9ad9luYEU3aX7P6ma2OWd2taPoUKWCZI/eI6ayi5W8VaHoyznUyCXI6Rd9hNPf1Oh/u3/7q6+viv6+tv//W1d6AmKJNBdBCN3oKdleivHbPgUOEnolH1TLgtfYvGI54I/ausjmi3MNrked5D7QGbCmfNTQ6nYWTVHg95bKdCtM1t5QH++Iuoj4SxCXv6wGX4XYm/PvFCSh84WqUnUL3r9PEJ4RvDP338SGLcxPjj41/ID3p7QsgHTyPOsuLDSQhykwrYsmxd/tIbGCb915zRStjUbaoZi4SLou+RTyDaKPuoX9C6ZN02jV+izEzUY8fSNgNKsZX8H4i2Bdp3bwmQX4oifw1ixPa0lKhxzqHl34TBkMv5DjD4lph9aFtlLFNOw6z+5/X8e2HcPN2NxTgB8oQbli2HM8QcdTtOQkCy9jid9RL0bntqs9O2lEjs6PWZmcbN03OxKX6Le1txRxsG1E3jed2cg7l5egyp5am2KGY9Xf3L4NOdtwTP9wYb9SMbtpT1I6TLhKMdf1Z/nox+zvpV8bcxZ4N9On/e7nvkaM2vN78/6AVRvOtULzK55x2oSGd+c07L657C+4QO8HrIpKmgOVZaC/I9gfeIvHvR4RuuBRj3tcBI+Crrvmm+OUbokaE7xxiBPYp5ShvGxuwDOPobjGlzvcwXxPN9e6pJcTPM846fp/ZgS+4CYUtFwxw6SiZsE20YbcVXZLAe+8x9kptI1fwlItQjxPqs01H6OrGP4bRUNidMX1u3hJtPO7hwO97ORnb5tOvP8885Rl0ba6yIoT+oX1vSdbvHKmmKre5Y9N2vCm6e4pu+z/lV72S5j2cfIyf6K/3e4yDnMuUoP0GXKe5SuqL2Scma+oFzf2nL7ezX8+9ATcQubUErt0nXbrQ2dq8PvIMv77pIOH6F8AMB8j9Yzjve6FIXIshTm9UlEqg9xd3rRvRl0LRTAVUqaU3mUdS21NZfy6XKMSJse/4C/fb6fnj9eFaoMrIV5GUFFCt1kV4ktH0BcAe9/l7BHfUWPGq5NEf+iaFBp22P0QytDpGXg4t3ZN7e8BcNvwXu7u5Ov0YznXdTqTxkS2v9fEeZ/C2gwShPoFD9XmCoGr7oS7Qh4v48g14P75g0numTIk+k7++eWBnyV5iX5xeFpjd4qtO1AHp+PLy9vx5eXsDvBfXfUI93riL+/PFyeOZdqy/81YW/er1jfkcdxN+efbLWL1/Qwf5su0p7/gpSGsEI85sGo6jM+3aFLByIcKw7Pc2ngvUybaP/VkBrFYs2KhAau5S7Bg5N5VMmKlNPNgwDlb+E8tf2/FWLWQSPSDqkHRiimSynqvETlX/5SvKREKJoIN9hsY70J/26WRgwNfkmhXKryDpZLuzsP915wP7neZpDW4R+f+cd5kx7s1devV6hHHX2PMnKvHNU3Yv2yEZJgbVHoKjX4A/ghHrUjWXBRH9gACXYfXIkhhJXerqTUQwFlBJNWlevAVlXsMScaYgv6OslrGgZx0G6M4Mkvx85nYNRz0TVt5MguWsyr2PzkZiuKAp4B1UPzg8R3QDvhlhIjzGVOeN5kX5IcD7KpmKG6ppdFkmAx2jLwVD9AOdMysPMFikVZoX6iHDkWlCMzlDGF49Mdz9bnvmXi8rG16vk1K/RsNF9N1qGhJhVRlM7C6jIDKhsFvRRhh/FziNCXaByLG1QWOXmxU1unvJHxrzr4/qGs4ZSm+8K5wE5uW6geB/lL3xxG906bbTjAtbFZ/NGr6jHwJaosR59CfFgpGHFNZRNz3JoC+cMHqpj0D+03Sr/HmnhYACa16k5jPXoUvaJrYjy1KN4IHVBNMcl76ZiXMckrqPUozHHqwJIcQQRps8lW0Ln9Axhx9U7UNF9DKvcyGyQc7TvQF2Zz0KHnid8nGUn+gmwifqF/LOvdT6zvBHZztJeoEvjRcoMyQumZIzrlVedsKsc6REoPENhhYwi3XedZw7Q6JJYvQM128s0GobZzelkbB//e6QR5O+UZzaCVwchp4SmSNp1B2rm6i7ogGNaaQg8T7P1t3e+cNfmKe8ERJx3nl7zztMoa6d36KXL2to/uS/Boc42+I5h+saSdIco1ma8G7SETGPYEA0+q1+Id5ZiXf/+HOsT6oWQa33fVQpLI6m2z11I0IYjfcf1EO3Cu3F1Jy7mfnzDz7EQ5rox6gq8lkIdRVHHd63yuNoQylGQ46qNeDBhn1MmWXMMyQWv3P9Yjdr+UJZBVDGahD7PGzZd2SNg/TUs+FBX6LmE1/Dp+x5utIc1ukWcG0eyFz5eh9BPcA2Ia7ynJ9gVi2yvQapUliVoI45P/ucfWDKhKcYUH9BuRtUxhpBs3Yaa5Ep5QKLEvUNJiUiVZsQSQWuDivQT9jnOdrrOJNqaOKKhkOQ7UyNxhmAtX9Ffo4xsrSOjNh1YWQQNSO3WIHnq4hBEXRlVf0X9Tm4PlhJhUcYxq/JrQtMO4O/rzUxAktpPHwJoMMSVJrjcMEI3wHobSgvBO0UA5N5JSDbDJQZ1pG/43/avD3ff77WJenOHKpwrkE/VvXlK4r4GGCHO69NXXnSilD3ec5GHHtusYgWc81rvI1jW8y/UwxdXXjIZxhFDjoPFHaj63oEdBUuRrbJUZIDuzEe/y9f49wqDqXX1DtSr//f/5//5f1fpr0BYsjUoje0LCm5U8XjpvXmxkL+MCINTbI7HpuzYmV+BnLhORbY8J2ci02SXp8PhEcbiJhvvivxLz8eJAkT+LAtblHrJqy13FiqDbVZD7kbh3k4czPjGZH+v5x79rn/hv//jXmEt60GthscCXBR93LEMoIbC1q4J5xARK7a77W1LLjjWr5EI+w2qdLDkzzDiaI9jKBNJTom7Tf3XoD2qCnAM8BkzORZqXupBvR6pIGJsBPOjjKo4XriP40eo8oy5Lku4XC2dFgdaMxGt3MhLH80TfW0j0cYHLaKDchEwyxtShdlmTkKbpgoDnS49pnNVhNN6pXj4EMYyF2hMn/ESkg37v3I/E9m2yifFKpBSnoc75CYNvzIvWHQ6LdRbJFwM1jGVcZh6F6mdeB/UvJrZFRuQEiralL5md1QFRVhR7zIffA0Y5fV3oPbt3ETI6KRHP/pSRpGKEFM2Pxu5Ka7wUmTgFRg3T9dQeSWfimxzjgmHlS9RxkvMw32ukc/k6odiHsxqBDayFuMax0MKUBmkmqUt3Xmjx/QZYpIHGRLCsEprN09PQdGuXDytY6rtRr82Le+CvSjF03DAJs9F0yNBZdqCOEJ7pbmSGeM87DJZsme3btdyhmv0HLGe02BXoQ00KtoTw1fwdQ//oG/IZ8Jv0n+sNr9AoUM2pfhYBEQ3FmlH+EAUL8j1uTYmilwldSAP0tsTFrRxvEDRN3hqHeVP4TnyBhvxxifflK05KOSNyHaW9gLdmGrSOyQvsmaA48dXtKWRQx0SRU4oXNrAIPLKc4snY7lri0Ici6qcVl5ibF/KF0peyO2qu29LWxSaIgk6WZeobZT5dpAXx0YwaMBcXcBz85Q+i/IkHievWs/h7eyB1kVMzUt91VmBmhaRhlWWKm2v1YQUYf9wvNigyAef5FmFLRFt62zY2coY7wjsugz6Pf75hHXkY9sMlWH5e97J210/ERs6NY2gDTx8ED5yrcr/vKMPeB6VP4Z9phxLYtfCTektlpao2OYRSoXc1u9bG3Id5ufrPijNcPu0Nud/D3J93qAbQwH5qua7bGdbxvWrG6RuiKXtIjPDrNNjIjfCSVZJW64N0LbUqaiylBdnSkSirL4DeZCsEaZdZmuYgiKv2mAPltpVlDVeUSaRrQT2iAtj1H6aoMkr0ahQ/Epf0AnHmZalG412YkvxsPOGuWdIjaia/R9zw/299lyYyXyX4Rjwe12odr3GjvbK372H8fAQfTA5d6myUPO8McvrTK4jlCIzOh2h5EZ/FLkzTOQtCi5rlpQ5U4OKAG0PeMrnF78xbxw4b/B9Nf/+f15d/X//z9vbf/z/fsi/8Ld6syM970QnMCEQtpNBHUZzZk5zoiN9KbY6ZgdWq9M0xTze6qnWavAltphKOo6Tqg2Fu0MemEpytjMGbld8ijXL1nRPEBzIDpdEHyS1abw7taX67/+v8e//r29I178HPGmxzbx8YPUTJwwQZbpexsF6FdnatrPjX7HxJc0YZuQHYlNaOyMBLpvfEW7o2/ZxeoInbh4d94BtnDFwqGpSi43jV/7QgeMyv0Vm9ldHsWAtYaSrSkNr6TO08hwhRZq+B+xZXHzW9CejVb7XrUQ7faOcvoEu7xRkQ89t8Ln1Bv134uxmbsLjZNw8bVHO1RPUWnvGG1vQt2LTDzdxru3XsfViqjq+IrKxeXoqykaPvvfjbNOdhMtJOZvTpmH6+exsGRsVL2eBI/gK5T+L3afRM863PwJUa9N/xswTx/WlpqFL8ZmArEf25WaML4I2oHhxCuKGVEX66mk+W+dfE49J+i8xkddg7L2Ml7U3En1B39NjxiOPfFkvZSQfH6NMzRJtorn21XUx7GGyTbRpQcrj7A8GR4bSUdkLuEZ0iWRYNuOW6yvQ0+HaPw5j29kmbvzQhtQm7UqoS0Xu45JwFjbqXW4psIps0zZmOrbKZV+vY4+Ur8CW3NKqH2BnQnMBQ32POG7Dn4aYTwh+OxZzXF73Rasy/FE4Wdq0wmWtfswGP+YZqEBVAx2oD2Kc2RTWRutkBKSDckRkR7ck7JjPyWXbBBfCipCcj5PWwKzVbNpHbS0tX4L5KpOcNjnuQ55wysca9JQ5DZaFTC3G44mupUkoXHzECT4W8aChPgqM9gg5nCu6yXZSphTAUjLkErUfsyzLZTw3RCN8Mj0+veEEHZuqj8gD1YVd1sW3gqp9j6ZVLi5okCMhOCivneBFULHucWTqFtKKMzK2uGSeKGT3ZXN57lTbTNEFWqnphblYkPehnsJIMQESTkLnzahBFu2BFClF3RjnH+/WMOmY2UIc8LikRX5k6VgHEQaVDwopJfIVBoPxw0zbbEbmwWJJTGckPwI6RZZqTFZQnWWOYPH1iAYUtHeKU0dT6Rfk1XxH9D22r0W2H5TRHsuU45hzEuh6SVM0en8CRcSWLAoZBFXNXdHfGzZAfV1cJa+Bp6NrCozo7Vb70hhY/zD0WiWsjb5TqYx8avPUPMopL9dJ+v4JmDc+EO2VERw9Da7YfpdBHIcdMm2WN9UT/YC0nPPUPWO9RNaf8RnqJBtRRrYwLZOJe6hBmzTq+bPwo/UYTNJiI2uOXUM1G5jcjyhwshI7MfPNU5CLsRVU9p8RMkGOaRoGrHU+UdQSq0ZpuAxnCD7gp3WNDqNdOvQ6gF9vegip41lexE/sfnJ9rrzHYMsfr4N0LMKXRCAEqK+iSf5aoKTGZO7zKFqNY8Uwt/s6mKGL8VAUx/iudVY2ydR0CLM6c10I51dqYy0kV2S5+i8aHsdpPLP3YMn90rD9RqgNA2Zp9JfSl4m5WVZwUuGCU2xIpJSWCHeNt7fZTybGnV+RNeS9DY26OJZp4k+K4w6VxcUwk7OQ2yGuJVf0SH7bPE5HWjPDGb5C7hbatvZyY/5AjH7CmI/6Up7nOINstWoLS54dJlkXcZ9O7Ib8UwAT2Ebr+GEbqETpEuqUE3FcHMwb7Rqzf4MrpZfz5s/DDp+jfx5FV2a0T2unsI++17BH4AQzcRdH1Y2xXNz0RvKJYTdO1Lc0c1rvRichTTwMoQjpgY/QKemRF9Qj28Gw3mmqF07Bp/3iKd+dWjdSibb96/Cv4lws+o5WLhafuPBDPNNN1aS5AJxjn9wlFg3fiZRXQ+p7DCnNi8kwvIzP6S5y4/EWm9wmmZLPdIZYUMuOGYJo4yT+mxPTHhFWQv82lH3Af4HzQp1/IYNiHNRIE6YtFHBxHyR9mAFkSDCuslmPp6amgPOSPKc22RNsnNrCzD8a0bQT4Ap7/OpL8IPt9DXiNriGWTkO1rE+g9d/31cA1H76fJd9QZ/PbkHNpAv5WJ5XaPefvnn6wxC2u1CXcY7FbO149Ivm3QE15biPT3G2vmdX7PGz5rUZvsRJJ+3LpEs2/Rcy48+HO/Ir5xyshhTyezYu19HWA3H9pTWY11n8F1Stg7HWIvFfsvn4M4coU9JAuUbLEPUZbzfTTl03xLRd5nDN43xcAULfBekN07px6joiXV+QgeuvoV4zz7B+Ht5qybKZlAF9oU+nCuNb4idYb8nXoL4ilfpDXdndth+1Yf9qLa9Noy/EiTbbg9oS+Bb49z4T8ZJ0aut6O/XIvI1GbS0HT0TRZPq4ALfrS/tuhrD1XO4XarNh160ey810zzvDmB6RhVdwypTY7TdAqHqQ7EmNHJU61We21bwI1NaN9u5/BuqllW2U8jUUT4I64leBO9qT39Z5o6uVHbFR/itsP+NZ3pq/0Qkz6DcVtIP/QsKLTJ3s/+JGG/P01bB0WUJpNSNwvLUqIWOzMsLWdsWxzfjoomIUt1JeA1kn6PrsHj8P1XGe+ARuMEK25VIZ81s+F+mIXgGVGorGdfwAF0r122Z4Xmgb6jjL5KTh8rxjrqko1HpsYrXDfTnZO4/pnvAqaAdYg48J4J2sr0+HJ9hHMqMRsgv6T7VQt0xaDIZwHCS5gKvw8ZhaW5QxhI0Na/4WlrI8xtv0Nm5d25ReDu1C+yA9NqU7paJ+aXEwSn4dL9kyFtOKAcE70erRY5njevbhiB4BeKR+k7JKqkUW7GDJiBl5XModlW/0i/Xg0vljiz1M53Xb1J6Lj9LuaUdjNmgHH2kiija6tzJH9Dossai7sAmOI6k8724D9jP7XAGix/QogPyiQfQZZg6F2YUdr3Ds9O9VgEXyGaGLYP7FvBOeXVDnLc5hEW2R9ZpB5Xg7znqe2z+mrsghejbCJEkQi+DTjaOBd6M24INMK3pmQqPY+rNPDc37tzz/hS8fWdBuoVPxaGfbA1cR/UVUTojFwfI8B7TtipAY69N3Sv1NJcgHnNKEXYdH/eCnH62Cp0L+6RCrq6wWEfLsz7NRRxH+Od63sY23CD4T1Yzgpe/zkH4pnUEMt5+BGtIQjnKTV6tvazc9kxN9v6iX80yR2fBqQB7i80QOtU86FH0bnjwW0yXPhHjj0z43VPwnMtIWGRL7noEaIWRIFmQ8xq+Y2RamJ9IGC3kU4S+4bzjwZGz3z0AFZx6mnIm8xCgvZRmZp4AMFii8WxmI62gy7+aGRidPkSIUGAX5mM/i8zNQ+UxK1EQVPwPVmkqqIj7Ktb514h/0Qcg1nj7yUfyBVC7yjJUJxSymoFuoj6iP9ANRP2WqSJmChEhjhG0w0j4KAEfKIdExYdkudwH2DTd/uVGc/UQwxrr3D2HT9CsFTStLdNnyZnqX/eh/si/kSS7IrskxpmDATc91KaJgljVvOhIlbJNdB7JRf8EGvp6ijzkn7cv2kN8r7KjnyVJGyBFULvpb3zWPPLQmov+7wBKtMQNKoc8VOQ6r2Eb+FtgmR6TmvcZN6AIW5sL5mv3FvtPGClSqOrVNbRHmqZrMyqFMXFXuxNIWM4yiOhkRLeOjaUBXb58oVIrz2ax9CeVRcGO3CFtob4o2Sd2AWm5LQGKv0g2GNWSVvAT14rzA8OF3P/9U64TI99zJ8c0XY3usS2uoFadH1c39mGwvpWb+CNcfrBA2Txk84DDh3tZffPaqzFDrEN1RHoQeU6hMzyNRUifZ9VzRg+OcbdczUPXs5P4ZqPvewr/VO+eieekV3+TFt+7zFWJ8k1l5Ox2gt3UhTekfLjsDk0stv9DL4Up5ll3JOhszfnp5G9EpeBx8zx//Xt/8BlS+FfD1hW9zfD3gL8okEJP9EFv4wb7O01vviRvLdT1GeAz+jOYb0iZvLCuYiVspLz5XHA+sdHW4/nZ9uEMH397xbWeZDudWo/jGNvJhpzKMN7lJV2I+AGZgFfWLIkwxnyXZ7/jWucOVw6Q76Og8vykz05n27TqMgDrWsfo05xS/kdNEBTh2r78xl2+6M1J21mVo0A4fh3f4wrPe4v90eH57Bo839D1tQn4SIt85vEAm4m9Iv0Ldt3i7pN8ySd58c6j1lDp88ybfjgd/8niz3JSe4DGLOxa5LCs/RN3I3UbUK0i5fXtrOYe11i38ttqJb+1V7tWV2sexYn9JuGaZFsgaVNoOent+0xvwX2BfXsg8v9iO70/vh2dM9O/gm6QxOaU4CUF8prFf2F8pZxvhP1FWL/yF0ibw4DjUmzvNl8T+TZ/imwMzPcntdB1RY8VVQA1YtR4AZZ6YgnyPYSl35MgSlZNjUhmgW6gdQtu3RD2bFyklwhlVlc0EKFkTVPlLTC1Q/DUAvzT45tzj+GAnCyGZrguw7pYuifLm42ZFk32XWR0v+lAN5oiGVh+oiOVnvI2a6obCDXIMc15cIC4wNFcFMs7xYix5vuerbBuIO5o9lZOYtHOt6e9od3IqbZ90enHDtEWjbtEzC7V+N/hKnucIn0u4WGUZnFMmGyyngFyKmpudbSyt24ATEND1SvRV248dVsZb0STqa07Fh5uenH+55kka7cVyJa3LC10478O9UBviPR+X9OiPUo3zqHoZn1FO9h2SM17nnpX2CqmbAyGrpa/o+3zIBvhQH4oh0W/YBrUj2pJtSr1fi/4V5BORgra9fOs030o+InmnTL7hegbyEB+uR6JPFhj0FU+GMQ7WIN74tG+uF/+JjOT9HryJVh6+FF8gWUGGZEGGfYliQm4pRG0bnk3IIopnSExk9m/hB+eQ5bTIy4QGozzbLpF5Cgq/FoV3hFrFIc4qs3k3mRV5IaMKIUZB9RjLY9RwG4lbRMlL4rW+YarzqAft8Ir12Qvs8sK178sz1mcgrs0wxp+eX7R+e3oyvb6hn95etH6b0jN4ct6JuUdthXyeQrWxDv1yPhbdwb/vrnGJlP7uUARbM7y7w/me4TWuCxDefm/K6G3wTT3wqnmmY6CO1J2b+NlPhGqi/u3td/PnOpyJaUuim3RqXSJOxwVWhX2DaxIWxYUJk+gTb8jEKGABFymAXHwXzr2IDrOsZfNjPmEG+wbRDZYF0pM2QB/c3eUGva/XCK/N6Ut82zjX+M9MVF6ByrI9OadVyeSDs5L5Mdlse0zmS6Xgq/abw9qNZFTlrCHXelzv8Icm+hxfyqY2x3z5fm3/+Hh/Dnk4DpXGprYI1lWTiUq313WNuQ9LW4yYqWRvAkIc+7EgjLaoxyrHxdXz2Za537OdlemsuH3NIVF12jB0hx0Kj+B8HPLmZ12DNuMSUmPh++3h+wND7lkgk9WpN1r1rkHOH0w8B3KDhGHuaXgZank8pvl5HpU/UxU2geQient/CybrvMs6mEy4z8ER/c55GDJfMF8bvYVVz9EaEY8V8Fy5gsKnY2p4L2YJjnPLoxExxmTt+hb+fRuooS+rUkzafi5yJ8igYWK70sDuhfbk4PgVQuRdYYGEk8PMhoUdI2RDqGO5mkZkqDRh8SlQNqnwpc0RME22k3J7cJtm0cnSG6jPh9cXxnmid17HThtXMxkrrVQnUkGf0DlCdOKNAcOksobhNwYEP1xo8I9uCtfXMUqrlMAKrcit2RqjmEU5yD1Ybw/fQHVzkkqiaRoUXuC4QxmS8I3g+jpkMGhld+gzGRMHRHjOUXs3SEUVjxMV06g3VLxDqIt3bbJ+jzLftJHKOJtx/c1t8UU+63OiUhJATZB/dYV882dbM05kyLrv7zgZwqVx6tfF5usHFpHPGBf8wN7FPxDygom9dOBExYU5F19I40T5wUUo1g5cdL6BoRdlWHi+cgMyJjTMdN6wYy+zDdafRrMdktxWlpGqOmY16Bubqrc30C/HpcD0Aa9IgzhO6NpIZV0tBvNkxrFBn7M91QE4usEC6UPyLev6g9vFiOFEIJHBN4lNGunlxYuM5xdYDLbhopz98IyFNu2o6xh8MW1J7Bfmt9SXEWhWKrRKaE9zjGuA9hDkpSuns5baQh+wV5vHKdWb4i0xjf2GOh1o5w/4Hjf+MjNsDdBvad85mB7tbMApgM23LOb3PGbcKhfzpG+lDeVTijOvJaNqC5Rk+gaDmttrURGzyRSak9iQ7E+i4VkQht23ffom/zO4oKh6bemSyHmSF32sh94rcpv9VEFiNLQ5B+QBnGHUM5qkOy0GlM3T3ARdWbSwn3QXwWgCFec5LeohSB51Iy7Dis27TzE/rLrmwIqHTe8toClaCJ8hJm0wDzMvahPQs3YnK+Io+sj9UZll3xGOc94kwfKxecr0dzYuWJ2KUo0+WR2tgFZlGT1OwRNDpfDj9gq78EOjtSbAucSHy7mRPqCxgpClkgqYBzzjQk9v+oYdWz6cbz7er9C31AUUthNfRxwK4KV+gW9zzcd4bI6kX1HVa+qMeqoZX/p0vKha1TTjDoNXY66+ahy0aYyLhSOFM83KZuUatSOUVd6EkJXzM/UmXcFPuIarFyr0IxWB3ozAnrSrkwqSTwaE2kn7cf1JfdnIBvLMYJ7yLZN5HDfsb0siL9JpG6g8xydPp80g3vicsoFKWcwV51Zu5o9IVjxvUhZknLWBCizSJjKXG6gok3I4D+ivyktwrUPRM7nK4HcmLavXthTbUXak0R9HDHKok9quiThphM9vyvtmV37HQGJbtS7FgvQF61n+gG16Ar1EiDXqEzdNsTbjepZrNNDLM/KfXrSRyuslrtfey+ao56d2k9QETeHE3PT3RuZ3bzDg2uPu7uHw2x2uQ/jfcHyj/QM3HpCPcrfXvDbhNQqaiTUn91S5pue40/UTT3fI5zmEZqFlKEdx5ishaDdoMNuT3cFNYa7fc0wbITPmAH6KjMZ/Kvpj6pVDnOcoxt2vbBfmX0R5PfP+TZxFSNXnnfOy6jI1OWM+08LTaQInDR6iQAQFmk+YUIorpUIKwr94Lly0pUK1UOYa587v7B90FM+fPJdy3cvzAO861eYp+PClv/QRWtiiwSEWAJzFqlKVZBaFbDQOdDwgjdlAKTIJeKoJbkffnO5gATRFetEOuoObG8QPaOMN9TFpx5vXcWCsG64kAPNiqLRmPvI2uEgBL3w4ot2HJtmE0SnKyQyUhZh2HCzdqmVVkKr1Uhzb8Ab7LqILRDtXoak7jeFgCQ6CiAqY8yM2Ise1x0tWW9VugmMKr0DXxfpbhfcZ+MMO5yzMYfwhAf7NOao0ELZ8x5zr+YRjnWuJ68N3cM79oFbKy/sL6uD6GvO25nIuqnJ+he/xmp1xmlBzEpr3bq91GThi7mOVDVRuaMgMoVMDSlZqZmk+Q1hVqlhx7kVvFKYG10XzXqD9WJx2gO3kiSduoMoIEW91HnQ4D20jKIdfV2wKjN0YI098Tke+Nlud16LoxAiJC9MEFwFNpUn1z4G2BVP2b6tbRt0+tiUSElHPhIOmTN1AfT08vTzLV9NmHRsOJmDBu0hvoJnS6bpIg1L6FwCFXiCID+TqYkNX2lyIcJwglOQqiMccGk4DsXLSGmK25olOJ3zJ5q3mWLAgzGNiawNVeiGqNRuRWS3lBqsPHAUYm1hnCqgTZL97h40yzfrztnbr7F8+cVL7Rx77rlRuqnJD0puo5uVJy+0nEfx1JuNpgzwmZNorTl7cHESo/uEilBlsY5QhoZqSGGf/IarynLhEWDyQsCh9hWlftEn/Kh2oSd1ItZ9IC+nETcvcLE6KJRXiursAIWW7bVTCbcwN1SlkDyACehY/9G8tdiMtmhQXDSEfH59ToB+HulqBRfkzAhwlyYPRLE4jSc+YJ2gfbpxqYY4D3eWAAfdBm3AcYgHWXd921G9azkjrrX6wT6hivvTIcmz9Gno+FJtUc8yDi8rqW16tpH8a9r+Ei7ov5zDfhE6wAftCHDQ8Zpz61kU5+RHHjHVeI3xVUl0SvmMstaCckVp0vdXW72QsobtUFOutvoR7Oa6ZtZggZrrMkPND/isqNU5p4+YpQb8nfCc6IacEGh2jmbs2T7ODGaTSwUr9wYO2+Vmck40KY7xpgmp4ZaEG4+Zp9osQ/86k40a+MLBacq4oPMXDbS+sJjxzCV/Upo4c6IBbBLAe7BCn14Aj2XcMOH9RA6fdqCztV+Z/fHTeZdXCfD9KNTIOZ6NFs/c/cp4fkRPkAF904oOQeuUmqo3DOKmOVQ/+ml6QfY/59gO2y40pg+d21qeeOU+5ruOKOCRy7GCupr24bmL9solK3XiMMqzvkDXsp4VnQOfTgOPUJ/p8MBdNVKs7kutmkjg1kfc3HOSgX5np3TusNIHkMY/nPrDFl3wFIdOdx5Bjg/1AXpBHeyolVAHY9ogYNFPakuc8lHR9wx4JSAaDKhMerDSCfGV52hz08YYLL6C1a0HDy6HnsWzHGsQbn1M3UBUoGnGGmR9gS5hSWEGGZEHGj9tA9RhKJSQHVWY2lFxlI+Rfx9vxkrSsXttSeENapsW81mFsC0D9erk9yvmNAb70X3UfWGvhAp4/4vMu0tfHl8Mz6RWkTdJHh//L4RPXZaQn37n0/IS8+O+gZ4518NWYZwg5IqiUcc+1B20q3H6/0abpwwPp1uH93eGff9wffvvtwRsPcU3CDVav8enrHHeIK7QNRLZ+dZ7OFGr0LopZVZ+WBfXn3OObHZhShVAP3syhC/3FuZ9lVCGQ9ZLYb4gxyhTF3V5udLudV1jXu938b0HZ8pb/2cZxDv+Qj3C2aHyFi15RMCYYZd2INjlWETKmCB6SD+FZN1uVtbSZzY1wXp/cXR/ubvwfjazHDdNnbp7qmgfX00jP9YdE44MmoWyrg3MSViP9fGhb4A1jl1Zoc2QVJHBOVUbKdRDoDoDqSLdUjDH0yc3N9eHh7ntsnvo/VqiPNqa0GQZpiPO/Nz2G0Ue5NtE5jGkg9i/+GBi940gyiwQpYYrxHEZZlrcXyb6I4H/DAqUnGjtnn02xJdanb7Q8Ck3ZhA2aPMxSEVtC/gjV7A+sFkJ2I3n7XL3fbiiLoo1ZFpBe3IvgXacMOS74q4/gBr6+4wKZ5zYcui2c1xDSp+BHZM826VoYhXh9zDu3tY2AeegDM4DPVbovG3Ptu3yScekonuCBIhy13gq4Er+ygcpJTc2edYh51fMS+QLi42jBxC9We4N1szjq8XBmedqDG8D68UzeWDdQP/0SqXaaOQs7GeQzCupF1v9mWFtjH8W6vXyHCzf+PGHkxRqRsbxQoNl5AfImRc5WZgPU4Xxv+tFekQ8qlwXxZeKJDAMtnjdC+yq85bNdGfZ3FZl0CJzagqwbdtOb5XlslB6KNPWfiBe9bbwhPkydISoz7J8LgjjTSx/ZZ2yBJKSFL+XmS/Wpttxn0NYfefGpVXxGCWwj21OXfJZuU/ZtqMdmFpuQfHJQltpc81axlReId97vwvkjbK+MHQpv8tqqv15vZsMxaY9mFZSVtI7qh2fi5Op7WnF+L5+FFLdDtRzdU2T90zqqARXBPMPv4OGjFWyZafI80Uth2uVF33Vs5S0tW303XZSniDxP/Ioo7cvIdoMn6Css+AGtP2Q85+Rd0MKFFTqmC5SkrzD3KfqeBbfvy8VcFHu1/YValb7xdVPNT8clrb3XI7nO4gkg33jPlz1xg+sJA50bXHxm7huO356eTG9vyOMNA28oy/dC+DmgJrHSHCEKGQVIa6G1N84dfkam6YHr9Hs+I/Bez2i95d2nJK4ltZ5cktaWpC+ZQNahc0Qjso0bM322dBzz2D6n1rZjdc1rGMYxFizT9cbaX45lgw2m69wJop6pWZSnG2jzlM6ihOoYpWwJz0X1voxtLWEqBicV+jTanu1TyPYhruYGGI9LMKDWxUiK2BKfbe0PQ2nOzE5fgJ9mmEueaOzVpCXXvoExRABE6FuMpTPlS5k1ySLkGEpCGvcKmKXhRJq4m+YMRXTYSQ/u+u7RlhqwkXVJ8Hyyhou8hZ/tmNEM07xJYswPQm7ktJuovAMmN/f+tpi0e4FbNrLpwY3O3A3w8PDgyZAJnpBzA5BEMSkqzG5HAjnkKPJxKfiT0apj8ueySO60Ws/biwyfxHQi4y/a/DcLvbU/H+TsTVRSW8cgv7lT2+dNM6RGpORQOCmTX7VuHonwJSpxyGH3It5OjLKlJkwUFIrigTiOSbffRE1idra/phVMkoq4glpIefzKDWSQH/6P/JsHhNSFD38eGUd8YM422m62QUQLii2CdGLJN8U15ZZwGbIs/bKCki/+DbWYpXXtC7T1W8qy7iqBKT0HFTwD6/XEv+hQkUnrNSs8ZpJ4nLSWzlp7OK9A9S+JPV5wCVDxRvmmryuY2GdMiyXSjK05TzJt225UhHqaV9awZaZx83RobgtKOEXNwiYdqGFQ+AxMX2G55nCCdcvSZwmfFtjobU6XwGY/T9A2t2gXkbqgZtxpibaeUaxb07MOEtIf2noZbrlDhyoCyNoAGZAiqS3WyjuOZFRpWZ/ck3q0KUtOLfkzw35dvwb0n1N9aGaLS+NLJHy92j8Nx/1o7n8FS8dfopRJQ+IAE4Wu40B8k/7rY4ZPsTlKYj5mBFL+wJ/ED0LzXWKmNVYGmmu5Ds/N04egm/ubuAsVOnKNGvlJ6e8tEVrnslko41DJn4JYqG1spZuYzTT7+EZAmoMZfabbslYvyzcZGWVjoy7PUYghXo8T865IS10YywYEeA0bMlvlAp092QYGjIf28zaso9Yn0uuKhGOjB6hl58j85opz2SxB1+adQCesFF+mp2Nv0Q9CtWuNeUw4+kMQYhsNjoP6jfSL4FgbyvzgA6Vlp9P0CtkgtYshiOs+HC78XAnkkYRvsHLMPHWcYqYg54AUIzHupALp4+ilIU1X+F9kA/XSyLkvraRf+QLtXXHqv8nsNNr2V0Kj/gSD5mxbKc/GRvQkjNaIEx/cwoPFd0feIPRxXz5FtnqX7lkOmTPgwZfQCeBvgVbRYiV9y4L4op202KBdY0HGRxTwF24u4B7uEUa6y7DifrCOx4brWzDlRmSGLftGJ2tckTgxInzCwjbvEtDCVem4rFMhVdmAdZGaAiORNozzGp4OPb+vg23Cuwr4Fs4bEe9G9R0FltXI4wZsg9e8S/Vo+wZMy5/frg4z3lv67dH9EkP4b4Ez++DsrsuKJw7qH4GtNm3kFVdp/WqPj03hiroAVsRBhxA4vXtiz52nZ+qmuVQRBy0qyw2Fpxj1JfMU4DDXOX5Lfy/8zKZsovbnlt5LZJ8VnSYn7SnLUmwonz6wCtsif6faBbI8xpYod1Yo6HCKuNORAk+z/Yg9Tfx74mut/1Pwt23SZK7dmH/PGqb40tqy2STl25lNyAMhqnGqsZpUg82RpLUgPv7vsJvD/T2O+IxTrsd51ynIa0Wuw2M9vRupwSWxwTNUa6+LE7INw81p5TRHTDFcrzP+gIg2n1s7MZP5PhrwuTluE40N8vxQVAptZBL6VFy3rGOufYeNIjtqfxpVhq/fF2CShmbvPzNvOs3H/zeGbmL7Ksx4X0Ze7d62n+EJxRkYaT1j6Q9ZIjXS8MnEqBqBIv7Bi2GkrTRFbtr4H6O+Lv/14CbMG/Lv/+N//D/+W/sogA5s1PiMgRPAqiPRrpKVkYZoRD0r4Z3PTECkeRbqh56NqJp6DoPX7HzGIcpMnodaSjOjpcBFuopMyDKpaRMfxTAjIepxguezHeoHZVQA2SzP5r+/Hd74Ehs0+IUPRs8CQBOFGVi7kVHA9KqoFghMvuHzMHLj9F7P9+EzbvQWdPDg8ymeX540EjwY+IyIF3HpQSU/DnyQOJ8rMpJbNQGFoD/cLdCJRN1AfvYO9AvnY5n2YdhueTY0wxbFy4Sm24EVfc6CZdAf+UBx+62S1O5sG4/4cik+F/Uft9/Urtt/8FmzfGYNK8BOqshyPPuxrokvluKza0ZyGwnePs8xYJvwuZ98BgmfDcond1SYvx7wk9CLlSI9idkMZGv6HYrB994g8+rl4/Ci55UwHfkYn/xcQRX2NPtIj/ehz6I2tTTMW23iA/v5bBWmRJvdVh6T2P84hh/6oxL6zpcf+SH5TCHJmwF4G+TqhSPKxwe+dHX97XB95ef6esFgujogPZ77wmfJ8plT1JjHbIOeU0T7NJKKvahopLEWiUdlnLFMR0geiOzXqJSboeShD/IQX368IL6C9NKr+NhaBvuEZNsTfLg+jkF8jh7ZlCzAM5RaZS5N3nDQgFwM6tXVJ8JMTcoSnHSa9pQ2TcjP1yW1/FJi0nmwLYrCR6HRKz8jtJKdgD1g8DymPg+wPacg+/EDofq10bPaJYBBmUcfY8ckKVi2V8sHngsQ8EVzPuSRQz6TzE6IevjDaMM4ba6owln5LCmW0jMEUY9x9bViSYBFoHxEBpSXAAFF24YFpqj2cBNda3n+UagjIHKiX3jkkUcZfFkUrK43vbld1LiXHDNUP6g0hykP8kh+6z4uivTcL6ZlFUhTY0g6PBvqNrlerJ+QwLfRsj0YSc1zA0EQnuI6sexrBH45C5nAJ/TCJr4Ehi8HMNEvy/OVpXvGWZnkNPFliLLtM0tLOVTJl+PQZvlytDJ/ZUiQJwPwoi6cL2g7eRlUlTQ9Ex++Q18F36ITwvKcbjIhUj9Fox+Q4mtwPn3c5vwAbz17O3RJDgqDGa3JaKiICuQtRqhP5ZBRCCVZLuoSjVYVSqLeJK+XHDc5TxqGXPNX1/MwgFIZMVTMJdQvSGifgZrFsr2IFJmFV4CtTJ/6iOcYJ+8WeU4nL86aHh9cCyiRX1OINz7dc0ND3ohWXwWKRpxh5gfyqHAi3/DTs56BioBrH4VRZpRJcF1Ca/P5c+QqGSknxgafHedCShY6ufzreGeeAvFIlGjKiJCTaHgt2s0wKJ5NmKhtiUBhlonZVTqhJHjbVvDD8Cn+S3U+X54vhFWfNqQ6oFeMT6fl3BSjiuMFYY4xc61n35xjb+9uDv+8vzs8/Pbb4bff7g7//Oc/tYHKZ5ze4TqIzwbkOxk4F5sHRwo5esQwDT0PQhy24bpfxCKLUXUMWX6N8O1m5ZeBLPqgnyEOfSCfyCnEa1za0eV0LaAUg2Vq/8Bm7BMRyiGJU6BzwJOyeNykyaf4ohgVvuI0Vp6Hqnc30ErMctAQrcZY+EPoPQV5nwD6hCOs6nPqna4jkASltM6XzV4PT49Pfus+kUZLnYRqP6PJcxaOnKbnS8e1jJIoHx96SvaLEgcqU2mUKfofgfsI8yOIa0y28zuup4qKIMnF3PR6xbUJz/McT7C9T/gits3XpQ04WMgj1jJyauo5oylCgUKrBY+CPyDLv9QufDXm8UoFKCffIIpMbKhQ1mybw7VlHEzID+WTtQiq2U/Q50pg3zMcCzJxVLjhXTBL24LLy1YEx746951uGWnwVl375joU3xwT0NTjmxqzPP2Z1TluGLef8mV8L7yBij5FH4I/cRyxFzieWV0+z/0HlL9CKr+piuZp8UlCmpqHOGVjktD7zrCA4jH3Mep5hnwSjFPKMqeO4aSKzS5OZAHxMH+pCKidaIOet0wbyjZ8nvLOZ6DK4D8RHEjsiDwp9Bpx44idGUdem3XY0j+q/Zqgn2Z4MUU94eqXY9r14fZwj0UD74LUmyaRx41U2TwtV+Tz6zxF1i6ABTJntoL6rzrGKG+rN38mrKfvjPa/HTmt6q9/25d9eQdqPGPpPo+d5jK55FsibWP7VN7uV3zzXJ6RYquZzXbYMdhTVJHLOwEQPj49id4eH323wBPS+FwqlWMl3pnq+guEaGpY7rZCYLI91pF+JCGONm3Rr8tBeTcq/fgePq27C8LP864D/YuP/sU/fF+80nZJK5i2b6P8F2BUoT1e5k0VDjhvVsI2WcOZeWeaaasFFftKnYYTFS4+TF/68diYbc+2Tjvy8kTreagJ9W1s+w3RlI76HULg1rljS8KE4z5E323f6bjFfZlXWDVNsX3w3cnB/F/ujK+YmeezyPnZQXfQYCI4lWmy8uVeY0/lHKxF9xaONXCS3VtoB5JHUbLRtvDPSCtwKSnXmYXDRL89qNU2GJzEe1a4TXP8JJY/ActZ8+TePgM/QsZp2H32aFz54igTVGOfz57WNk2NGR/tacmp4bclsgYzp4qpZq4rH7juLuu/WBPGWlD/CXZ/o3/hrzdBpaBWYMQ1ZzV08iR9avk5ZlNr+U+szIvDFpvqbvaP4TtPfSfqPe2LYz72AJc0zHShiZ/sYP0p1HV8AzSWa5RHXK/osRDl5DczwoaGYxbbl2lj+ANAUavilLGlzI9QdOIAJ6PXc/s65gegVedHmPBsVOXYC7QbLcepwOt1HGsc2J5Z2nMlQx4whfVUy5NNjCWySFIpHShW1keZtwbJUQQU84n2QFbd5gjDCyGnyyqNNojmO6HDv9labodjRhu/JApfRDLOMNQQbMyIc8MP4IaLT25NQTWJHcoNHBDOuNmBibb0iJlBdmPGeEsYURpmGuXL6UDqMvQYP+n0xxyyQDpQDgMdCIrmhrT+ZR9OG4sIbqTyX/lzsWEen8BC1+wUhkMHCWq0Q5Dai2J5rtvGZ5U9hl1KCKmvJ6l10MbcwMtNVB+zHUlrqHw50eRCxs/7ibr+a9AfyZHIZlvFWiZIAfslQm6aPr1iUcI0Hj9xcfKEdPad0z6FbiINXhrc7RiPdBk+ZVo+k6oKti//jf/2hpvVXPDR77GQlg0rpWBbbbAdUFiWCJHlGK7R58C2RPPczoi31JYpFIBVujRu+Mtsq2h0XjRjT3uijGwapDiRaUuwbaI4JnwEigZmPycpGTFBeT8LfZvmLdxGMdEO2F8DZVA0dtnu4AVwdhC1mM7WYeMMLW8PgpvVq13lYS1iM5wdZScYTdRKb+MnoWXaMcFBtjdIyEioWTy2FBjhgtlnDnLuz83TCoos9rkoWsWpNcfPEOLDvw6NMtxgbrPtZlEvKZvTzeNnQLJaaT8OVeqK/JJ8hn5hl9HL1zmtj4d/JWQrz7DofhRfbp2zjj/G6tGZaBmUxmTiaYNCtbLqJxTbXbUtmHGqTLqoG/Z2oJnYNc1UM4EV4vdaezCr+sMbRHizwu/3hxu+iwBrvlttnnrDT2u+2DTtp99UQBo5OoSZs39uytLdLGnCV2l3xhGtiAQl9jmriPbQDjNL9TZe8lyVkqxoMP493OgmEF+L8FyGtNwFmbh50STOg0uspQPLjipwOwHI5BqmXRvpvIaFhW9yUYIDfe8HOc6lD0gxm+uvU6Unsp7P30TVq/JMPb2eY0fUUgKTWhIQKfHP4oyJIm7uWugq1NcXV9aMBJ0hriDFtdSBOoVhFnktaP9Zv35GueOoS/+UnWHTmOKLHAueg6pa7XiJMO8iQMFyPZ8sGtQhxTKOd27P+KJeysrnUCMFXxraJJk6D1qYUclZ8P0c2l4aJa/Bd6A2k01R7gtRZOBLolcEplq+O4+hjezNJsN3oSaxI3/AJuoWQ+Y1ZL0Z59cSlC8KRTTpQv+yKcx2OUuYc2lBgREqyMERl8aI5/NO+eB0biLRvv0GXkwW5yCVbZUW2k7pO8j9xf5j37EiExgumKxALfsCrDZmFTl5aMIpbVi2x768vHA+htvb5JH1IkTAdUtZSHQ4TcYUEKsWNO3im1CfHh9Fr6+kGIfK78uKeAzy5h3TjqA5b7G+PqpWZThu1jpCRPTmBRPT6doeA547vInKxTTHARbXPL73i6bUL7JX2qzarkoMKLIst4DY4WujyBaybURt906weFCpW1isbaKGotLb0YpTGjHjs17f/lLBo6XOxlBU+SVtkfkj0Lcrj9Zbu45w1U2kP3fgRAriXSjtHYCRvIk4O3ToqtCmYJJ9VPuqtfWW4sFt7JtGSM1ZV3ZNAusOnPdjxjQZBtPKG4XzIJs0FqqFp3DfeeH4YzEoTmzprD4PmoCp5XznoMcnlhFC2Gf09bk2X41Bajk8Uxt0wejlxznNxgVrZc1Z/t8PX94KuFP1qN63+qMzscnktEHRsfqEcidXZYWsNFZmB326k1qmEe8GQCowUn4bbZzQXKGimF8fcFbDuu6ed5mSfvddqC4DUldkY5JSiVaZPq3m5HFbdoaxXoMhsRwy0lKNFLSXDrNzfH8t0MYNT+s9T2KZMiBY5aYprx91JypIL+NiHi9GiIm7F03YBx2WOha0jR2umbLP2V59UjYwrinzXJapR9sa6CRO2pTgD79YJaEvtjjvlbqGtj7jJuro11haW9piCaRN9c9EhNrIdHRedgs5jk5E3Cg3R7S3Yz3IOFnPLYCZfCgpEfHRrDMzF4Se2U0TbGTtRhn7Wq8x0igVzPUjQh7muOjMmHUcsgh9OeHYsrHjECOY1CUvynCcmpv9lMceu5oWitlHeZXRYvoYYK77MHjTbtR/4R8l7ZX8A0BfzklRk6UjDgFvyLAjF71UcLHmnMVoPpUJVJm6owd1sctDHMh5+QXKdCLDDvnCmwkyR+ajg8bn4cYv1ZHT6k5Iv2hHxzwx4tPUDipefTG4z9C+pu/GzTWfi6Ytb5C6TsqVpCzzVaAg+qKnqWybaTlEPWFk6B8HjFHP5IFvBwFuwDIc+ivGyhwj772AYMl2u+oLpeirT+ozb6QyHaViAcF4B2VGfIJ17VjJxEWKwyUjy6MO0CU2URPVzgjh/w/wd9+V4H/p10sE9NFgCTqCpQobONf2iZOETTHaLD3ls5p9KRqVW+1r137eLp9DWO/TRqztgIuugj68BxwlnnXIt/JezkRH0A1iji0fdyMwVWrDomZokfUQZjzRH/1c7LFu6rtf7/mcPFwLfhlSz9r3SJk1IuLjPJFQavZdzPEtg3mtn4wzbZzDbFebaJNxYHVyV5QI5r2Mc6x4Tp1j+AqePx9eK10WyXHK+UxxZcYY65/I70zxS5x84hgx86ebZg1iTTOczZibp77I0zrvwes53h2pu1Dvfb3jt+xjnadrnBbULfWb6XnuWHC9ae1zWRKN8p6OV5jJiFl4NB7PwxENjMdryH7gpQbj2kSlTX3gPKQpNunIqF7KNin70Jw41ZdB7c1VCW0coWHtdfQWNjUJuTPfnGHcSB2PhRObTrAlu1oD3uqSzQ3KI/hE1dMRxig2qW3cbu2Zk9PC9k1jF3kTxLX2vGjo1Co+NGIj62Ro22EBcy3jmmHESxqVTxqBMlqrj3UmyHW9fHyj3Ahfj0M4/tL6M1UqzHyX/2/hk9WJ/hmoacSF9m3GtMCXQYOfISxbfllComIIaQP1L77Ub+rEt6kzfUprKSJNJtSiz+PvQtIRVCJWWKRJXbpSbybxX6PZljhmXtThcQdunA6bp730+I7b4vnhKU3POuVigic4nni4caQw8lkOcZ8AK3+q8ibLT0g6glrM0grMTYgy7WaXBi3gtNp22qOlilp3itUH25l/X3883sLI1/V8nqTeyYvUKux6vgsVRzgkcR6Jc3TA/Aj7dvJ0efJxaI7qr1plBS5ZhCYB1HBGBhiTN4NGF/7b/uMrn/8aC5XQLxXhoQl5Ss0yE7rFiOFdtlQn6SbrkfiNUEqJk8IK8xZxQ1cbvG0+m+q7EvhvXX6MBW3IY/+AQFvcYMx4oyqpRye1Z1+qZF/mKIEi/N6AuRb9gzL9ZLRVGxbg6khg2TrDpaIxhbbQCDkJ6/XY/MydlajmwRftFYenoTDR0WmwTbKfS29npztxB5ayc1jqgrChFqOvFFIeBonGZJLPK8iwuKXIHllWUY8jEitaglFiqVqvogq4Xg2N0NMHX4R2FtOkMQEVHpU2Zvrl8al6o/ciBpT/JEA0fMR9bbokUlLbencDviKz9i0PTDpu+qvGgJIeIYOgzNlCFk9Qt5LG9g826Gy3B8njxGoLRP09bRJWXMxtG5QJpnPerpHBcXy2oQ0a39wp/GLIKfMzrdnU+KTBxbL7y2+WPI2VUFzpnC5gnZ31jqpGPjO/ZtqKvy+xrQyvNIgc5/W0Gdqh3/r1WKVybuQxy3BNjdD/tu+7Tn9/+CPWeVjjaW0XEjCP4cw2kDIGarFMy/kzP20ZTZUzOgNZjS1fgjrgOyiNKJPwq0NVoKtzApKlrx0RwtYZz3Gs6xuVWkLpkrlWooIlFkRZKdtfTHQouCfUMG8OiJQ2gXg6OoFzs13HQSmW5Gt80yoWwrO+qf7nIbCuZAWV7Mq92TQkHI10FKuNPmkSKMiWLdAqpP5qym4afjNziSKH9Uze/ahZIny1VDNQhxSHcyA/GpltEOErqc9wWpd/AkKdCcgofJDXBAtko9aRqnhoLcsv2kKfWGlA8UMSvop9+VFYywWzDhYR6SycFU7BXLWT0WygnqPFD0IYqRhcaZ7MaPQET2DNPMlrxx+MwYatLtInJ1KcpkH8F2g6NB9u/fjIf4d+8l18ursvykddtus0hC5yQpoL9gJxQcGTju425b+zaFERpJMRHboeI2ISP/O8tFlfm5NDLkQy7lAB7OGwQ0mzbjVsEWkn23APZkyZxg0Lx92OpNlLpiJSkHkOW5usgV2VWPLbh7cTK+Zmab5MKifoks459HTHFaomy/q2BZir750/qs4yeukVHzGgzV3r1EKbpvrx4HfdlUC6/51xLraRF89LJVmjHfbZKDL7dfxnYbRFzhMt0PKInYpln+3BL2SenQiFfyW91a8x/pL0IThgyoTZgReOa6iLLpfZ6l2PlR5Zvvocwy0uezBvR49ZmeP1tjXL3D3yK7wYJNI+Ph+3KOa5IBYskZBpKa+dC9o40R8Zs7Q1nD+HLFHvVfsVcV47F5uqwLZ9T/G7lvcO/VKwwpwz/m5Y0ZrNXzOBLyT+ZfHD+3Eq8HMGPlZb1y2861R3mz4cfr/nGs6bp/4vI17XgEpfcxxRUdAXTLyF4wVZn8pqvF6qp5vLKZU8c52sa0yuqePYWJ+3S5EN1HPnBGJgudqsbRiqW3k9wkCfzwOX7SfiBKmbRWlPWFLX6EG6PndeAcu0jCKrMctPx7ZFNnK3bH9yvyTOreh622Y9W6kfAPsTx9aiDR44jh7prRaqlXV3VUvJfoSk3gmDj8exB718/BfGv//H//zv/y3iAF/iP6MZMs+v/+/BRq/lnQb2Q+GCyDXZXl0fbh1R4hXoPQq9I8JU532oLIvyZPKOw9vrW2jWf0pbbkEsfA1mo+rvTI84tHp9fUcxlouyIsavD6/vr4f3l/fD8wf0+ng5PL94w/T1+QP1PnSH6cvj++Ht9fnw9MhN39fDkzagUIebUKjLjad38kKe96CuwRoKMI1xKoP2VKTNiXA6TrZwTk62N7d3+oXwDguK+zsuKu4O13d3h++0B4pfZV3IuIauL9Dl6fEFGWjTNS38eviQkUkWXcxBpO1o5AE0XdYcSfbHn/oF9fPkcH397XAH/a7RFxKL0u+wJyXT9uxnpbO6+hUhvlj+GgLbT4cqOMAIKTNIM7T5pJbv7Ji4gs2gQbThnX6B4/f3N6SxHZxgP2RX9f3zM/r6Xcdyw9J21nWEPUvfv5aNyAuNv3oWrw/I5Yc+9C7eOXpSnwGZFapDo3lRCKU+chToYa0N6UpCRTTPGfAXdhVV5mh7hw9R1/QR6S+GVVhqGqoA5qlS5AW+tJ9LoRyCa8g5fFiT2xuU1MCnzeC/GGsvCGkTpr99MI7PqyVUX2Octrw9fAPd/gM+h8Qrxr99k/6s8XH1TfWoA7VIPakjv90+9g5zTK4Jom7Mh1FY7oPxJDauAMfS30cnI82T1IBa0zdsd0PjBMdKw9+txo9y5Gf9nGd4bNLvZkq2aUPFTbCsaeSd+m0RvgplD+h4N1g2KcG5E8ebbJApQzHGEz7kI7Do6guet1rk6JFLBFx2TnPIE1Fffcs58Zm+437WYGQAWyqP5WlXHmNcvL9jTsccxPmDcxLHE8cy56sP1PVcT948cUICeIgwT0n9JKhHS3H+JrXqmjcK4RyWG3MM3L/mTxer5mhnljkKe0VSiTVqkKxLvW1fqRq2cBtoP4UfPEapCDrQFuCenOWnnP+YxgAN5zn3+voGFE4ERBf18CRVaVGgqkDVNFcGtebQXKg/zPQhqPQLzxkxP7F/pG8g4ylV/cdzEznxihIsMo+gH9ygXfIHJYAQNxfbxR4JRFvesE7y+dH6tKB8fSY6IeKQCF5sB+d6+X4QxeX6gXB98+WfguCltIBaWXjQRkzFucSigKjMLmLI8a80hI1uXD/pW6ogzv7A+OO4owzBRcQugvL9gSC6EeRP0RfhHe0L/2KIhMhj6HlJ45CS2I4BbXspmDMICkqHt2io6xtZurQv5IkaXpqf8Kf5B/PGR46bmQ7Bqw/Ncx32F3L7kJ6c19hGClWBCrApPJ1CR/VRyVO0gY9iFULF7VuwBdf4TkpBLBPkaggQYXdo3DMh5DGqb2DWvrA55RBqUzQo5dGeBcmecvTnBLUp8tgG1kh/CEfu8K5FVZVBKM6/6vALlD5qg7J2iESBcfaPeRU5sYb7CPmkMjtH9ZmZCF5o313fHe5wPXP/Hdc1v/Ha5v7w28Nvh9//+aD03Dg1D1yHoe32myTr1BP1o38t8zbB7CAWPVK6Is9PSZP2ipeHEHh7TPM8LTnRPzyX+PqXtuExvIF2DU2sP5n7uMV4mklScRKqaP4CKT1AmfQvXX/hepsNuFKYwDXDWzaM/VrBKa/wT2rgDZQhsYH3Abgm9XVurk/rWgc2enkuayD65fgx2AY10SlFpCPVhly/Zxl3VGuL0idaGyQK1x6cQ5DHXBuCcFqLbNf9Pfyc18SwM/9z7nvc/CTWGjv0V8Tx9UYfp0/gz/91pLN/QUpJ6p0viH3GsZlU8tq2SDgoHbhFzDVNemlmoHBKI0KZMtZ8aITfV4yycNyfJIHUqUiBGJ43KSMSBFfgqiHnyUo4p5Q8MW0AXg3vNloUZhoYdeIS6dqzzMjrWK7CpVo/LOczBRwTTru7+x4hMzxWmHcDHehCuQfA88vr88vhBb7zzHNNo6PXaNy/4rmwkvZeqAv8847jkPMBmQfi9BRfhvKv3uHHnM+uZGW4LhyFPsyCSIm5LX12arbuIOGS7FGWT1LRgYH3MOwJiTrXkwfHGs4lONccDv/2X1dXH/91ff3tv/p/4f/FMA422YMBxqWIJ0ZOIEyLPMKbjrxoi+PF4DuCheAA0slbfMGTfJeE/Liz9FV3lFqXt9wofXw8PCL++IQw7tpTiDzeLVeeLRmyvHmKuINig3VEgdy5ZwDj6E5Tbqjy10Hehcq7T2m0hl9O1DSuyyIuPpwIm4IBNPfzWLItkC1Lw6WWw406mww3cW69RKOowGOS/322Hj8q5DM6GdpPa9lKfdtXEWpv22QvJkxK0rogaQtd7bfw4zc+CzXuRFW71BqFM+xpZot8KIbthuP0iwgJSebYgh4ec9BJ483Pa62wn+vuUxLvWPj998Pvit8fHv7gePlDcY0HlnfFwNIeq4gx2ag5wQn8PoGuFcPwLtENVWyLr8G5vC+p0S5e3b+6/hxoXPEvxpo+jLfEckNaVBIPjmDMRBHPNMac5pSoM2Bhp2WRmpRyW6TYH45TBYfemss/izi3HpkJhB1jYWLyObJgNsWB5sk1zKQvVDqqYhY43pYfjpNV2uj/sTunZnWi74sCZvKH/jkVl7DyubITnnU+z+ci2DLIjiF4dit+QXev2NXwz+GLOz+v/3ht4ztN+Tim+8Pvvz+IdKxrmaigMUelWlrDFyt/DLNpZtepp+rt0/u+duxack3LOLHUR8h+udd7NfI8t46t3L13n+Wdp6MsttzXIMessKy3DufWrtjVKcAG122BAp/C5zby2b735aVdpigkYNXWHHut14vYIe5Is/a2uccuuTPsErc1n52ib1v2eL26bm4xpM3ceJaW2Mo7GUtmHifwm1WTndlTqFZqntAG7TXJv62b9FMYBVawnb2eW3ImRba8aIYLbKBSi9SkjX8N0siKs7WI+l/hwvABTRycPLmRGaT0uFjg94JUHoSiLT2KuDH05M1REDdmRMg08d/wTeTh55gGz9gUzQ1TbeRkXkMQozotzVBbSbjtS+Q/h2U+TzJ+WY5OTDKkCghMLwg70q7+JIcNUNcVfTcRdWCBCGFfNLzf5EqkFgj9JyKKeH1l6gqOZJ+P1GJJfgYh+zTbxpCbqHxOZ/Q/khm6Dr0h46QWtYybwm/+g2M9MhirR1OM2TGW7B8RHwuFf7SgtoT6kX9qE8ed28YCCnkcZYnS3MxTvhPzEwV6saGWS4B55GUZB6gXetDmj7A3iZuo3MDWpmrI44dgfS5OvBj3c1H59la9aIpxhPoRIkgVRKpexoj/3RSk5w+zZyJHi0LdFx6HmeN0xcjvJET5jWp1JBtqLw/X6ijdNtmPZLjGdIaQ0YmqB8e4FYklkgefxb62Ry8PaOUf4XMJVQsgi+OsEHo55pYy9tLfMx7pVhOVgoHOl8qq9SoY97G+xzY0RV0/4g4AxyjCCLktQq5I5aOOvoGsspcA1R2PT0BpSsNDaNvP+Eaftq656/pwVHI4lg1TF55ApmB65rEw4rLrBF27oOBkLJWqow2SVpEVZ/+4/qOQIxYarChBLZOKyp+GheUcXB5HcAL/ck4p8RZrjMJBsq0rbVZ60ohP2GBkd4xVutR5IkebnA7KrbKbo7Xx8oUorVnrs4K1jjuGFXstWGXbw5dKL50Knnk+B09JWD3xX/J5U8h9bp7y3/cZRxoKlamrNJE6U37Tpx0yfS3/izF2xaRr2ks0dzkT2lVdwm0l6TQezblEq4pdj+AUD9nBDpiVmtfUukaRc/10C5Rp2y5PhI28Sf+53gRqRvBsYFvbx+3T8HmE5d/49RmBFLGBDdo5q3OeCah6S0fRFlqr0DNrdWW8HOsaqc8vWNWFdbJNR9om9Lps45SytHSWPaFednff5cZa+gUg1vgSTVVte4Z2HXol9VrRr61NH3XEVKpI7sjA/s1yDHCZjetwxHVMBsoS7QP5Jy0x43NC7xVc8A7U/U37HMKY0TnafuCkksfZaQAuAz2ZxkTSbaLmxWVLsTnKcu0G6Wt5Pqk3RnVXKePl+NHxhnSXKWXnpilJulCPNr6v40brZuvXcBsMWUIboTnpJjFdJQjHZpuoBuPrsj4Ndw97q8SJ7DfDOpRfKzKpRVd9Rd8vbMYS1KZtQ/YyN0ud5zb6BUz17tTMb70iyuszgxvmnh0beaIt1tJbdP5hlNZBdxF8nhvHeZxjDgeRFhVGsEhEE+maEltkD6WUTP9OByFQhnKfnjBm/YxhbqI+8ZghqdlIJcheL5jCgjzvTOVbXBVH2FKOp2aLFGHEUmcHVaWSHSmlPYTj5LkPWS55OTiKsVxrypK3l9m5CKFyhJb2Ya7mJXXe1iX7u0fKP6Et56pcRFQ5vUSOSBDHHMdAfsr4Q3qGbTo+ecyosgWnVzTxsQ1NPXEsTBxquhPaOS5QBRrlMOrq+zQs6oTYvbyKShN1BbZ/ox9bOXVorzEbwMpJDaoNAfYxAxQizSsN8qJRuUAV5k7dQaVbtiehVtww16+Bs9u4BrfY52gA/D3WjiPPKfxebp4SM2s2vOtgXOIHdcS+lu4eFStgYz7foE7XtN3nFDsZRdxew52FiS9N5Y2NP9UYZur/HjoPmjexttO6jI8iI3Ft9oefdeqNVK7ZUOweZW+oY5LOQggJhufr8WXw4J52SULr4DYfNtnzc9SXt5YCcm2fxydg3oKRyaxUmU17lBP2pUApoLFvKEeicjzgIP8zadqPM71YB0HTkIzSj3l6ps9zR0nXJRgIQ3GhNhkrAK0HvBaYSbwMcmztx0LvYfO0y9vFemrkHw5a+uK4YMfZG/KrAdVeyKm95FjXK1O92Au1HGPRL9Oq+F4xl/aqSNzngc/XPamB0QXQcjy3937pf+EfTTY1IeybGybtdQDBCUV3/CnuiYQbVTnnKRQxLdLxlW/Bz3+7J6k+jsvdpDzm5mizQeq7VE1Ka+405YaqeCiBelGBCBMlPm3pDtR6ZlXdOl1ajsmcTkS6D0OXFrhYUWHGgxow+SsAK0WsR25WUXJe9JWSVP3YKBj0/xzmOi7BcklEKprkO5Z1J6rCsXwbr8iLZ1VJtO1btHVIONEWIa6EgvqiR+vP6e/dJir/OqcnxuM5ylzalc94hFGGm5PSDskpW+OSunATlfT0JLKOMc5V237GDdKyccoXS0U8iWX4oim+sT8XAtujYpZnG/bj0QfRgtNxZjXjSGXYqAvPRvJxIJzDemK3H4eU536t/tmgGzAbuHifWbDPM4y/Hd7eQJGeY1Bjgx+GSUpXro4Z6mjSlm21Xa9iPD4HoYu+96Ete44GfR138jafwSoTv8ik490+SppJdlrbPZOu2o9Gqe12Gmtl9tQ9CZ9m2DRsZvhLKzwVNxMMtLJXiqwjK8wmoE+ATrTDJtvqJoNzjXus3snGOgmt9q8XNu8Wcvx2rW+VKbhw+1venZwt7C6IoifqC0O0NRjn2p8X2vwvoT/4L/vaOPXmaV589+A5bWq8wAn6/yKQHRx1pLse6tfcte1fh5Shb8pW7HNya+22PzNe00o5L1oK+nNgy+MyqGPUcr1W+jykKb54ecUpx9e9N3FHHuL6xzcesOAA9TnD0CdVmi3efjpiQl1ryxfhQt20wFfw/SxLXtP2wBUA0urc0IKd0HbEeFz1mXoTiha/FPEKtq9PrLYJcxir34R/a6+KIfeh5CpLXgUbWWv4rG2JX3oDlVA/BC0QHVTLlH1vXSBqUxNWog89gew4zOXJhS5AZyIhFpulvHs0N0q1SQri80q5GarNUYbcGNXmaGzEsGxTr9yJSn7iSdkNUQVJD1AnkjBraW1hTy3mx74zlxuh4YhMjKIMkqhNPyicWn/dLAoKy7Wk7Xk2WFW2sRxYUqFB3blocns0SJnWLRoC4MPjLm2GKITuKXQ6gklQ/TilR1+WRP/xRoZ9T2k4FuHY/kpfZRYbFv+yz2MGEXawaeag3bbyj2DsXfoA+8P9Un2CTfLkXMfLk+7i5l3dqbQaFXQEjc51k6qtW0Pe4aBmktI/ZEduUNPe+VZ+34mqzdRuI9XlKdA+9wA+3DjFQl3PQvUb+5lXF+0+vr3xRC+57QChGlYFAccgy5kylUg7Go6Aa8RLxgaacnuKd1hReIbSh+fC9cmGMXtKfAbezl9BUfGIvheH5Wnoht2qXwY4WMYBcwwnNIG2mqMKtn6RksUbvTTP8AObF2K6QsfT+p6n5qjWV+1CSlN/Vn56mSJfPNQpYuJ8J8LhUKKUMXyw/NRiLY2oaZaQbZ/VULryAujnepQtH6nB6BdnIfVq9ChwGtcxMCxUNTFe1jZBqyhGbjA0Yw2FLSOgvPkmWW6J/aWQil5C4YkbEH0SLRTCikxGkvZiFLQinDiFLXGC765IDJwqOHGs3rbUzyKlt1o0vfZlmI6dmTKXRst7lzxqOtO27Rem90y8pjkG18uSDHX9gnVWecQS1l2661THzMs1VXXcembwUY+lbhdFmCem495cK1A7k7imbChzWvu1Q1Qt4Tl9q0mVuSlxshmSEaqGQFla5xwchx6Z9znYD6q2jd4NKKmcr2V0B7X8vN5uLOZDrlXcvrV2yiZRpoLH8/LZzQz5r/qMqP8Rtx8wiV8oJ1dPXkloMG2PD8/5uRY4in7Y/ABYGH2ZTVGDsl17kPru0LuzEL8+hY4bEzpcxN0HfJalxmOQefG7cmWMOwvFS9gP8r04DmSNqTexTsA92h9nLyeq9ArXwhzOb/BLf9c1MUl93fPJLKHP2sRM/jn45TdQdyMs2T1AmYRZRBuecB5uco7/gs/0vKu0u5uU8dj8QZbpMUKR09ueoGN1zjXkH8foAdGoo1gr4/p58uVnEyfp+kWADpr0G9Sx6YgHF0eT27WGRXN+cPuqOMZaIuoxN/MU8tmchyfEucnAdG8owBGZIt+ybZgWdXWWVAa+NjDYcIYj56GjaMeedYoodKvt4WMxYlz13fxJjD5zE37CA8hCID347/pPj4e/nv46PP311+GvR4SPf0InkDZS/4KOsdnKWqgvPlzAcNH+xx+H3/mSKZA3U0F/xKbqwx+g2EwljbaemX7YRO3htJozK7OBjeK3w50gstMJ/I942wZcc9td1VuO/sLoHnmygq1WnO/+Z9omqnU/lUU0Rgj+esrz4XH0ZXik8SaeTjto43RAqdbXb3G+ndbRS7MENtlwhPovMGvDmeBi8XOwfto8BVpta7zXd9Yk9/0cJ844BZ9t2RSpzB7mbNKiWU3CepP/pqBxzu2tDZzA8gukH8HQiTr8uo592zUPTpDVPll9Xv9MpgWT+azo+0neM4c41Ukw1rk2KZun99wsBUVc1zYPLlfnhWwT9S+NifAHIVS4qNRNe/aScq29G6f2S0DneIjRtfKjN09zrW+CKYpqp50VTlGpPVfPYp/CmbZpAUtE7Djo0vmcU9+gwWsZpoe/E6umpBzbvTHJLwYrrxtNFrZdJCwxa/uGa+3g+AksjXwxs3+F4hqbMU6DRih9Zf7KHww6pE+mf7Ivdum+5OUfCjjXgw0ofzi4V1p0MjO+Gjs78d//43/+9/8W8QuC0t8d/TRorOuGKijh9R2yPhj/UPwDic+v74fXF0RYAPT6/qwT2vsb018Pzy8og3yWETGdjvX+fngHj+dnhgMh7Q3hNQgJiEMsCSIUgixL2SiHYyAtkdS3oEXvFNy0ub4mXYs+3q9R3zaQnixE4cLIGU7HO9xu7w53d/eHu3/+dvj+8F3H13fJN3SCgtSXB+TwhgTa4+X5Pw/P//mfOH52+z8+YINniJRkt7sjflbaN0002G8klSEDDhp8rm+vD7fX/zhcf3Nl28GyVQt6vr9/RDqS+MV8BOzLd3TI+wd9g6GJZaU+KdxK1ZhMQufRFkniewJYnAQu+lZMPNF35I9cs4S/aZLiBEZb866hl8Mz9OUxq15fXx2uqTdqXEGZ9M0rsj1cgcDpW/CKTnx/RR+gPn389R1OrrKAXIsTkW2YPpXE/k1kG5LYJWtwv5PUg0ZUVFeB2IJ3HlBHqM02f6jf2AYADVK/JHK4R7RqBsQBi4sgVBb94Ddl2C5id3Urm9Mr3znGaQ/GYSOeQF4xnp/h28+0Fd/M//RyeHvBiQU+/v6B+Js9+gr2RDcAt4fvGDt3dxhTGEf/+MedNk3v7v5vOKZt70C3h2/foPU1O0aaIcAx86kvFCo2j0ZwPsk0jsv3D/Q74h/sEzLIcqJl3+HPlMVDMj+0fSRUCjD/BvJuSXexoFEqM5uCA2gKmeNs0PcjGqDPs7nv728g9FEhpjGP9KLjnH/ZYNpTymzo24OCVUFHWygl5Mh5ZOfk+dsiKx/2XXtMpxmaqQsa+j79ST41oylS71qIw0khbVFC2AljwXpwjFlP+28gWFiPoCuU5fxOQnn6Dc+VnDOrzj3R94j0Q3cL+8nkcxTnM8zFFBgbjxj+qE/iPJCzf8wfdIys2xD7XGVJLKs4x0jyMhXf2EPo1zwvmK5AMZuBN+XqIvgDX0xPAthy5O7C9QfGFvqE45+dUcYt52JyOmMxyMUtugBw/yhtsJ36BOnuJbcrx53OMchlOfSQswM6x4aOnA9aqM3i4bryD4xZIQwimVmfIRMRKtC3QTaqAj7EG+wsnnHcQvz44YR/Qy5cHzBjsJ3aA0Av+qj4cW5Re191voDGiJMX0mI+FjimNUnzINKsoD/Ui/zCByCiB6tmO0t7g08DnsMVgs0HzlfkrWIifKkube8knzj4p6MeSnIbOI9f6zwTbYriqYv159+oeC2TaPvhgw1FNufjRJZ2PcilbJFS+VXliBd8EdWvOL9H2ojU4Qah2TDsefYIO8KedEHOC/rDeJAXtCKiumWkJTEuEUm59VyiQyOcVG3hukVp4J9zGv9KW6IwaeApGcxCeE1DMFQJQOeXnsLFwNuR9D1WSnkcewVxjkpWpU1Fro74VXQyYu4AKSl5Z5sQxgxBR/B0GGRuBtcyEtO2d2taQ7bmaijsYUibhK+FNrKQuggfrE/uHnARzTfrY/3FRyvd/cZ1CzwERJAHVtIg9j8+b1zHUQZz1YJy8nkFec5HvYaoRmkgCEvFRRmVs8gpcm5mS0gEr/tVJwnI8c0xS3tpHYjj7AsVk42iAiB+PERE+jOEolfwR17Hyi+ZiGWweIK4JtW5hnFVt5xC7IMqYgOufRO8aNqy0YKQ7wvRpow2UnkNbV3eNPdS3xSyLqzoFNTO72idPmq8yHxsNzVY8tR+GPGNnYecHCdp3+LbHcyrRbEJ51/g+ibltvWDd2dAzxMppx2n1B/WiyPgGorGGGCqctDk79w04o8Ed7i+uP+u6w4e31EXnP/ilBDSwVW+QMJ1C69reL2D65hybh5QNZogFWEjRvBmD7Y1J6hzIB40Kxrqv6Yt9n80RPG5DhGOmDa1Migypo3PUbeHZsg8SnHQ1iD5awVphJGAzNoG21nX5ESNmwOPbVakXzGPo8Yh91hw5VnWjrkvQeL68pnHrIzxzRqNSws8Z3OewZ/mmu9333WNrD7mei0cPOeafs4hs3IgSHdtD/Ba2FFdUkOHb2wr2SGDfg+V3K6knaBEFY86ut5OyAl5jk9w1LJ9bNMdjv/tv66uPv7r+vrbf/3id6Cy8+dQGwO8N4+GjLm8DCZN8EzgX8TXKcv4PLsgs1Q4HasAih3FvMzYTh4PaeumGMCCnGXa26BNvFjjZ20Oqmi0ZFSG1dGXQZtaFJJy1ozcoPwisWEcskuWnBjWsNu8p6CIKxpEWKF20++gG0OW0Ue+CCO88d/OEW9IC5UJrw6ZHQ1j9xtf0tJ1uEloCwlak9AG3/293smp5aa2xZGzsQyDJ/Lo8xwDZCKvj2K0H/+N3y+G4x2oT1j08VEcvAv1r8Nff/0VcaTxrmDom5XJkxun97/z3/kZ/n54IOku1EjTs1L95n6NPbWCSmy2Rsh/65feC2zUP876lwD9YD/Yl0kE54iIn8SHOLnCDqReS3yFtNNQBsdxQFm5OMGNzvgX+5PuYGmQrEpf512bZxrlzGrbWDB1ApucjxkovjbBqcOtF8fa6J9P/pKefebzxijjXGzolAK2BJ3RpP16h09Lxrog9tqMZ+3Ppl8vY7RPYNmOM0z4i2CmeZ+2t2213KzGxBEVXR+vPU6YG8k42N608+E5fpMT4pnz6jY2FJpm7dChMf1Y+tMtSN5rDoEu0jUL/xDeYF3FTaRbrK0Ucl2Va6TFvzH7P7oqERmuoy1xvPT5KE2ervGMIv/IgmmdwyVhKf3pCnrRCaAfVeR/dOo/OBmCeG4q56dznaUsSmYY8hohWLko/JJh9knAOhGbAPb1XZnh3/f5X3Th65q2av2uOzq+W3b7iYhrG7XFf6fhlGl7grm8X9RWF8Y4lLS+xcDltbDGMMcKCmmPQUnO87Vvg01zwcJnrWmXTOudqLd6UWDeicr/+qP7GOfIqpjWLqrs4/0Lb6AuG8C2JfFLHY2OZ8jLnczQh4kA+39Jdo4lOZ9gsEUjZmn7MOmoSPJEExTYloNyXHiEsykFcTmdPg3WGvKTwb5jXxAMIzpB15pAtFnfPZJNYXdi21k8aTeoSFKg9c2KJi2E8FjRjCtftWNS44zntPbNpjU2wmWnJQYfa8FzVjlvbbDo8kCaj0FClM8mtlD7SkFjrgkwy+DiGQraWgDLRHM0DpApz490zhNpQ9mRIZR444YqSM9FxTHf0q9/90fcj1VA2eBB5gwUgrjIub/h81AhKzZN/S84PgHgT6EQYRz5WMR4JJVNVB44VFyIxLbCiWjtUTsXmLDMpCH5QmCfRb9VbzHSgZIaZI229s8Cf8MhLdFabNKIXVi28GibqcugT/WdbcRw0LzrOfiotAVK6axfNk/Bs/ArpYSc35Y5FaUmvsy6RApV/rb2klzGhGMU7QnpyVe8k9sesGSUVpD1KekyaCQAjKElqeegdxc/GdsOQ66krmXtJLHT3/YBzMZmpAIn4HjxL1H+E6Ae+3Vx+/DdVfnituzogxO7aYkNBjXrDCknmWYf/2OlWpFl7Hhi6qlgemLpsaNIj4WQBWJ1c45VL+JyevZjQDdJ4JBLpAesi/zDMhOcX9qvCbyGPJvog2OT23OsTbvKkFdDxaSgVIsITU9C1jm13tfBmsjMYRiaWKcXfhRHw9l+pVUU+7Rwxf2gsA0wt4gYBZ48NvaCUtn6JSw9c7Z1Lxg7Ww6AL/4hFDknYPk9OYjYAmZ5gkFmRbmWy/Xcmch29O0JNE05GUeaNmd9XFjWO17yE0jmrbCzBLpvNEUWmFF7DZBrRoNjOCnygsoNTjxOhaYdN4BlSOgTR7PSVuWGfxSrm6iIaxw4ve3svq0XQCN/OJjiF91AXSod5lUHi/jhiRGdrI02PZ+Uxyzkskfm3lXsqdaWOVMMMOkceIS2fMIzaonxeAI6rBYc3tQpky95yRk3a/980JBlzKZVs595cRtJwmj1vm2zllaOgZHFTpxZzYjKOtcjLt9V+2peRuzn5XIfx6ykrKZsRZhulvV5jEzb4z0CowzbqbYiYTY+j3rotIAZ0VqOpyUA+j99nx+MjXpnZ5YFaH8eQbE3vugqNk7LJirvTuW/+cfmqvulIsfYDTdRb+POUxDvmuDdqLdMizJRwYG+B2QRbaJyLqhoT4LngnYgOMeciguIB2Zcmv7aidb+Pwvb69HLa3gSx0G3S/jOGsqYAOHLRES3amPS0QVU5zMYqlPOXNYoZ11uqR+6HdcwSjBQHc9t2oz1kcLLIeQFFjb8rE2FDYfZ8qUT/Wxb02CW86bQxC/RzA4nKn8RzBpxuh5LE/2AtuwQ8WktNhm0Px2fMMZ2K7XfwbLkKS55XOMdbbr01CLUVpzSnmLXMzudS5767Eeuo/iDdDzrFKGvacA++ec5rtjgJG0vhlEq1dtlgovM018Jt6JdSmjNTqLNEZbrbx5m3lHsKlQxu1AY0A4D3ZAM7OqDT4Ki5kPwxDZCWd/sxBU6PhwLTAsa13Mj1A/uBXxcyZtPplys6lixI/iCeSXlTuWfaK4FNvSdsz4ucCzxWRU3MWN+skD38XJaqQl1rQg/0V2ob3ovEF/urJemP/K/M7l+hUE57rL8gucWlj1Mnz6ORshQXNcvMSAcwI9jTGh8XBo7ef6CG6jrmusiDf3Kjn984lu9n/yvA/HvA3wxTb4wqp1zGV3r/5P84gyst2ZPD9FDTPw+XoOTIx+4y8kTi5D7+8MN/90FHpdOJkdcQTcHyTA7J9tjs+0eI2cZhOpndHQXljO3xzWB5Ab1IAdrhi3oP23Y6rYon3IcfAI9Z8vOtiEmAfxqJfnYNmgoPmTheiw13oPa8jGy7AxFt1Nnog2eU5TyaMERl0lMRUzVdMm2nWwOSYuSeOFAVxVlbU2EcCrTozZOHx/5b/yM81/8Ef/zz8PjX44/vf4JOflvYlZHsrTYf9ALpv4gPfCuVL8p9gZXB7mJKh1YoYO4mCLLJ4i+XJwzdqKv28KLrQFDUq29zudU3OZrujuc0iqXXZjvwphpSdT5k3qk3r0y9qiEHb09H+1DX6E7KgdLpltm2Zr7K2aKLtPKszc5Zvgp46cS2976GeevS2Gb05i7LD2tXxIZyYNpySVQjG3VZjEo5+s8Tj8gnI7SstE+lJJR5+jjFSST9TLsoeOzxtDIqccww34ahVuuloVI3RA1z0oeDC+r589EtiT+caHgS1uY/dHKbFzjND8oLYhwJ0JejgQebntnoC1UhlEkZl4ZPxVvp+p3EbQabCPH+hbGErMaTGt5cRY3nDNDno/P8TnWMcX6CL7FddPv93+IGH+4yR+hVcVyNBcuddpjhx+GicsstdvQtzFoEz1rCjvXLuz9JJ67HmF3vQh2eGlUgm/0Li6zhqY8wemkm+ILotziXOnGz+aZY6JPhSQUptaj18ZH++Wy/NCeaDv92xQdzD/axtkN2Jvmo/WEYkby4LU/r31a+iUwNL1FeyX7uel20huF9YYCR3C0ZmfiTzXAOEHVrSWh16AG/aWQxq730kS8aYjXvxzjKsPyrOWGbfm4r229Z8SYxiZ9TuRAEdEaqp4qyb2re187w50PD/fkQ192mUth707XiJWXSLERfIRq/3DX/WgeyLoAFSXfNZqDz97niy2e0dkvz6+gZ73UiC+BeX5ByIdW86G3z3yBQLaADxT3A3bJe2xRdhXTW5ppyPQRWX5Wg4+L9iOjlx8+ijfrkljDgGPowdl8sHgdfJL/zpd38DHUjFuqmiWgDh2ND/C9/Q0hFxt8gdTD4e7hn4fffrsDP/KO4hPkwODLsvgSopfnF9n1gy/d+eADwZ9AfEB2yC7oh9SqiGzsGjHQE9oRuTocvsXTg/UA4etvGjTM5GsXCJ+wU3b2JAEL6yHFsHGG3VOP/dBt9oBCymE25YJ4zIfhu5/4UGVVWRCrFdjZDnxeOsvnQ75N6EuWUdz5fLkVJy36sfyXD/wGD6pZXpYi4jFftpLp5KCnKx/u0J+3d3fWD6BPfOhFO0iISVFI4QCzTH7Au9oeYEzE9oOKjwWoB2ouaSg3ohFvoLjkwEh1QkUKmkV16st44IfMblBz2kiAzaWhkE6VrvWwZxd6v3oT729IZ5+/wc904kAaS4hRdB7b/f7+qOekf7xzg9sbHW9vLz7mi8n4gqkP85S91OHxMgC1K+O3h2+MX8FrwZ7SOEavvuntX1I/7V0IBfGtuNvBuF8spZeKSaabapQI2XeUMtsy1jXi4m3SsSopQ8fv9N0szzTQ6Beng35ndny5CJmbp+OFslBSyYMfyG/oD9I48o+h1XtP+TBFYw++QMHw3Lx4cRSgTTH4Di864SWaoukyRo6hmfzMS6rQVLfIMtPsjmpD+k/EJg/7T3NW/1mX26MtQ+KLJNC+a44Ft5TnivZFU5Thl0mhhldh0rOlDiyDtPElUi3p5T+hQ/nAj5A1ENOTxjyzKDz7RAV85wXPdR4btClDAn2vB+NDZtiXL8pQDCHPS+SZbSDEQw/uN/zCHY+7cg5aA+cpGjJJSZ7bfQ6kyk5vwbknImyOERG1Gx+e39Texk2kS+rGYycL5QVIiqPN0IcvfmvBev65N3g54kDfRqgiPgTnU+kVxwTHt0LWB12XVTNsVsZihV50AOhlNPC/5CciL9nP9VI39Suj5B9pBWLHuuaBr9Ln0RUVZJM8W94Dsn3sd73oykI6dPUiOuPFvtUMRN3R37fwsXwpTdouA+vPv4m8od1pM8Iv9mFadZLr2OnI/qBu0oHCGlY85hosPx/x75/Ju4L102cUWCf0sXgO0LqMEXzxmoBWfNW5xH3Ocdih5SmOCFkEpDQ0zXIjMfSztwNhA53/GWnsU0LVNdKeqXs91oHiGcZRh7S0bU5ZnBczLeS1DshiJDCjTK17+UlZRJk3Pa6TOjRt4ifbipkeflCsAbi22odu45qGqD5X5eYZspeFOY1ByOOiRi84vbvWSzr/+c/fcM3yT2+c8kfpf/JlnSjDt+2D2W1zDqgD0foF5wZaGA5U9Vsiy8/KzHiZrnVOQHSkFZQW0NaIlKUEI7SfKNtWGTFGV/eL2ej36BsuZAmtoR1nSNJalPMCpbEe8lqyNwA0W00MlEg9r/F89Ph+eHrE9QuuXXwtwwIsQ4K38A3LqJsfzb0ipGcURH/hsNe1Kfsf+vLFNtIdJ2CPqUYp9nW0j8c5+/AvYkI7NLhmZnoZN+lzHbJmRYrRuUdA48gY3a33U4mcxjZ+FJ8k2Kchjy+hbPyENPMVbQrhkoUvirq9vzt8p78jfkdbhA4ekR6bKYkvfH6GLF6vuyNCd/IB4UIaLkUNYU+U47WtX0TMWXOCVPeS4NQOVagDodDR4nba4AmNOr1YLml9+A1gwQrxs2mAEhFS6oymQAV2bXGLBprDEHIFZIsz7k97/jyOqhW9i/I05pEyEdsAZSGGurGvTa7PtHZvQbwZcM3KMcxxTXp/Pjw+c0xjbD+bRzW7W+SKFfRPztsatyC/UNnxqrBlMsljI3iJGn4qhivPqMtAX/h7v/rwNTzG2ivmB/rx6xv3Q8xXhDRWaThuojRF9Ximc4K8pGHC2eZv9xIpT8i+q/RRd4XhsnS845RxlONFBa9d2XA1XvCibIZaZomtvK9EuT7I8ERwOc3rJhGY6c47MUN8wxb9dNPjVFts8doD35XpAVw2r/KYHbzAmLYsQ1usofCcNnSjXoQZmVYf6tNPNUlFG1mLofw2Lop7uEyWY+glPL8zjXWdlnAqgVg9CCwSduHcXy9XWwWdQ/0SpwlK2obtCzaLZDsxAuIXLN2NfR/jAj4xr+56vMOUd6Py3/b9kqmnw59Pf+oFU3/9+X/g2HHdnap/+Y9/71dtSKUMylTIl0r5blT/a/99vGiKz0v1M1Mr+Th5GBy7IPpx+HJ16RJZoFSPMsmPOo39CckRazC9W/QrMJG9glR7f43E6TWI6ofn1S8OUSPAfrvOS+6o/8lnVe1GqjKoxMMyGnJQb2JPmV8A7Wl0OKVmC+oswKZzbotzmP5lqk073kejVcrmqb4/iZHJ5Dx5rpzpfPKFmOm5TJvo9MPmuK+C2/RjrT3gpwlv+47jgscb/RlZXEUdwyW9InnNeK5rclzHGbq5ZypxP7a6df1qYo6RF49zzcNNUtLvWA/9/vsfhz/+8NrIL+SM9RE3T6NeBduX9Pn29jbfb//5nZOfxZ62pDWqDS6NPFfxusXX24fDE69fdB3D/CjnYIraZ+hHrrtB9yA+ruEeHXuv/o//1uKGOeiG/zHGslGzwpLqnYpLyaj2KQxL4w5VWit3qcMa0lcow4Q2grgef+DaH+3GX0nfHmgp90289CVqolkf8Y5q8MOxZa1NS547zjaY/iwbnIs9njZbVuY4TXDPwfsqyOPjL2Nf7Qlx5lGQyrj4aUi+miOSlKz4Etu9YJfl+Kjj5KFcx2eJyyDvRG05Mk4xMykrd6ByD5d0Lrb2f5lHWudPG/POPP7C9vzydnh+fjn85/Pz4ekZE/jL8+H1Bem84xRs2Mn8ZVj1ys8RLe++Lbyrirv6nY7s06ISzXStMi1VPk29KLsFlh4pa3FXm7vejJW7mxRSJvfCTS+vL4rlD+vewQfyR40b/9r0HQ7FX/N8d6Lj3jVnnHyzQsU4QHgXLx2fv2j958t/4vjZ/fD+cnhrfiWqsL4t7+yFpGjZbkjXK9+Fmr9qtHehuvnUJblbJ+rNqvyljr/dtDAP9CTySaoaeOYvi8grv9ggjWRpPO55CUiiHlm2hfirdgv6Kzh90J/jgpoEnXlRLF7v6GWR21iJEphmTyRv/SJ/+w/JUjYaxF9B+eEvSi/PvAMuPIj1+NPMoKnbC4p6bGsi7U5dKJt1eey7YGvaHrS+oB5DVZL7+Bt4ZmfYjyVC6GUsWwBkkWv4g9pIYIy/kxjlr7j2f/6qfbi+irspPvjjLAB56n9FwatKoG1e+QMXyvNe9hfo+Qa7vnN8vPAOO96lzThszbvwUJV3wOuOEU5iqE+W+WvcN/TZ9bc76MN+8/hkOsfoFe8S4PEtf4NPP6c/M522BzvFQfydngmqQ0LpzBsIHFGMcUwTmh+QhhVmyccZSOOKikK+CgY0FaXVOfnQV5j0KcCmNk0BRaY+W6Rf4/mhYoiP+h4Hy55S3mOY/eKQp9HsHSXwu0PeGcS7Maux6G/FJeLXZPoGCyQt4VpAmXeXZX1XIH2O5Tnv4eiN3lrBuab99Tl/gR55nYaGR/DzrOuP0lNtf23ALZWLOQZibEllzurmSKeVO0lnVOa/pNp3NdUtUL+wkzQ+WQKhut7Lq+J2nKvRzRyf7Pb3d6xNNPbZltCJcyuZA5xKPBe4Pv1K8+kVy0lQARfBnhabOwBy87SxqyzHuikkIH46X9qLyT2LyF78MEF3C6EM5wRFuFQFGn0ypvIMI752B2p+SsXgVUcOLRy8gme9A9X5pFodMfJtdfIgctEIKi/YhX2DY/ZD3pkqI4Zc2yer43vgL6ioLGXeoF13oIZuC35A6sh54rN3oPruqPQdrvVQKub4Uj4C68//fWKNHp2ecKjSXmB6B2qUb8P8SEBAvhm8SNt3oCYvBT4OvhV2fNUWc8RxbqZm9W5N5I7seQwST+YjhDbizTWTvFFppWiPsAH7i9pke4gSNrWy/5Mn5SpE3yhkocZ/qbnSAlhlKCx3fDdtKvKKA5bZgYKUYnn2C4XkzuKkKFNHYmHtOYsRhKyjukpDu7F2aj+qGRsasitgS9ZjosYcF8V6yGtYXLfcY030x8Pht9/uDw+//3b4pzbT4i4mlLm7M2f+Txil1PPMeNQi7TJD2GtBI8b8OP/jeov6J/WtPA/VZG5Vj56/jliE61j4ka4fcE2s//IAI87l7GGuV2jDu++0M+f3/NCWyTViVIA+yTj6HJech2ecGzi+nnW9ffA1xfOH/kORXaFTHeqUOVtxnhfiuCHedfkdMnSHJcO7O/Xxw8P3wx03ytHnTPsH9eTdbP+gnrA5ePKfN95zff+GA/i+7U4jIIxzO2skmK0hUuavPuxR60F8h/a6CRoEMsYwdCHfpmwdp/Qbw5s97BOvxbme5bX5rXwc4XduHn/XfxayDP1M6tyCF/iZI2G5dHH6P4SowbxyoI15Z577GSOGfdLaAH9c/3FuYj223LmBqm4Fnw3D8k1b1hCaidKqt/DDtm94YZFl2osB1j2KLRU8PIueqYu/Et2BwCotLUtAZZDy8UUS2EmZAMpkK2ny/+wiPmO6CnIKSsGNYWmuokOHmkiXsFtEJRD7v103M6teEzBeiiJugWUdywpJAzwWA1e4vkbA8lwLl7tbr8APAsJVJ2Bi5V3OnT6MOpgbeEc1ruF1FzUX1Cil8zLL6/qecpm+D6U5EfrMa11oH8v33Hl7+xvksEN+4TtQOZ68c82479R7eoxfv574QhfkgVBElE0+HZqaBszSvh7lF7MiXg0TePFL1JQlWO02VzOEoqyRRCzttMdylcOPt41/ufCvnbnhWEF9aptZpg3nWLYhS8e1KbCsH5eUJ2AiB2wpgyFVbI+7ZgmznmkLwRbFJix7rPw+gFvEZnCbPvvrbiLbPP4ipeZ0STsELoqQgW2SNxhpkzCen/KABRvveNAvWMzbapRsbHu/cv55+jPuOv3r8OdfiMczUv/kM1IR9zNUQawTLAjKveEvzDf8lZl3WDR3pSJPz0kl3dyjnDc1pbNri4ofxs/KDBSl/mttiCy2VYelnCqCVuoBQ9dcBOfyLFquq3thhL1KH5yL9QZvmeIUM7Fs8bYfdefpSdiy4SktbXFuvcR6/T4ndfeYG5sSQ7FDW9/+zi+n+i5UzinMY9p2f9XcZTlzBDYG1ane+1lv/7XR2Kk09AtbvN4tF0PXjIkvjvgBKgkp50vkJdMyJBg5QVKMF/4sSixH1hw7zLuClJfhqTjPR6u8UyVaXkrtri12YFNaMNV6CGsRrnsedMfp/eH+94fD73/wbkSufbAG4kukNMGutf90S/7vgu1lyyQzTYnBUK9L4o5TPes0zltcBysvyi+w5M0eVC8ii/3uda//C4v9//sfXgf7DtS4I5V3oCIUu45lCC7XeauKnDxet2xWpazL2wPK0HUHm8bw4aA767guv5e/M8/HruBg3mWhSyxCsgr5g5Pi3TNFCSYPvCasvxYT59ll1a2J+tTOPgFT+8DGx/A5T9nG+vg7hvMq7q3lOYIvpnpyXHe1OvR/izM/Ci+wtGkrlybnuOA5QWMIfa608P8ILoSqS4wufY/4pTZQ7RT8ooUxYafxy46T503bH/kiJt+I3MgzrEhb7RgQhgoHfQ7StrBB5JUUh2pvHvQoVcDAE21JMZuwS4JOW+1WscdacNPiqF+GbEKQ9XcLcgM5ofS2PNCXwPHWRLuFUs8c+Z1UhH0KaJfaA6Ksynyi80oj1Je2Dr+zlOwkXgxX6q7BzCKavCOpsXOi+uznIJW1IGOb0jaBosC5QGUtsioT+nIFlxg4ZhLMxUC5npEZ6yFlbZ1281r/vq9/9ee/+T+CeOJAW0qZqB8SaDstcOJEkAtKhSCGKqTiDBsSh2iFBqVD8VHUuQotqFBJEzzqJcuxoCWi2bJiacqZ6Pq34ATORcV1fXsk7538B6R50oxEkVps+YXYUH2aNdk8HefPPTi9xgpoIpnpAhyzwUlCn9gfVRJ2JabCuOxY6962OHHiVGusMR8RQjifp7yCzFtkANmOGWblTwV5kPY1fkubgmT5WWjOnyHTU+fThY0cTgHrni5xB4pxj3Pf9VicFaSY0zjMdBrSdG7LeIS7pIBPLl6TJcOG/SCpR46bLMROPadjN9FqMGqzJSwbNthhs0F7QSb9XJlYt/p+w5DH6lMxQgC7nDe1aaMo1kBan+gYmWLispZthlXfiNUEIDsw6ZJgf8SaKbvmk8gmdk09BawkXd68FFH8FE61bJrR5DWrQ9hRxDgSHW2A/opPIvu2A46zb0v/sgyj2iwn0Q9qOW+Q2DcIfydSiU6ZnSCnkfZiv7xQe8NfUEB/bKfbrwRRBSWm1OQ5g7dMq7AcAa7bcjE2WE1AbsnxQpCTVe2O4sLi96LaKfsGtNIRaWVRdwA6F5+sP6/ulC3WW3kzuLxraO5Afz3xRe+8Fgbp0VOFUIj9mdQhbDxRoBxqqOBL/VD7QqyHOhfDvMt/nQ1UjScsfh+fIo4v3cUVRiG1uKydVqzz1ShiB/k7GscaM63zREeDeQOHzJLm89DaHK/npkqIJX3JnsEaT6irjXNGox11u9DpRI0lzJB+cxZKvSXndWW3oS6IkE1i6DZFV63qOmbQBgFVMrO6ScLjiJ6DyjzCFn3aZXxhKUd2WbXHHpAnSL6TG/FJ6EFMvF6coQH447Jj8SstsbZaQVFzozeyD7mJSp29ifoab+h/5Ybq09PhiXeksk1Rq0XdROVbZ/Mts74Do31rf0GJZ9iMXC3AQIvV6wjnl4Vpy/8L4XloRJs2y29wspojvyP8B6RZWj8v0ZOc/2TFhb21tlp1zuZp4vyaE/wgH1vDtC2XaGDOUxu8tpvOimuVI306GWberO6WwCy/JnMnPln9y0GbTW2TtmR+RE/ErDd+Jmozfu4YW8KaLbWa6MmkkpyRSbmCSecNSXk4KVmxq9BnQeZrAra8Kc/jjR22TDIBVzanwjVGfY+tKYwibSY20jgfet3DdY7/C4f/laM1WTdZ0jYk61I1mtnyK0dlbbuWWBfAzDznwiZL4zrYD6x8aU6QbmQgMY6v13jfiK4hoyt6y/fCRl/jMjSJ/VoJ69r7WIMnca0btsVhSRdLEMsqT9+G19M/EqfLC7XVNrePX9lu5WSSlpRqstKXSOmz/HkV9+WXDo0LYJdVf1IbpnZd6Z8OP9o1z8LllMzu0dwhv2voCcR5BaH3o1jOYcFW/45qyv4eP9kVZexwnGXiJbHB8ydtoPYayaiavLlb/aS7Tn3naW9s7YkADjQjNeFeZI9k+BUW34Hs6dYTOtTtQqL7VbeUZyQn4wrZrPyr4BPi8YKbNOQExYpUBwwXpI2Z9jeuH4RWZcR5WJPahg9GAJbXng2zaEieuFss67VYyhFYJ+ot7WxfVgx5fBwFi7hPNoUVTDi6/qH2rYjjKEpnSOyT0mKQmM1mGPFc2JyKMo4RisoEe7qWBUUVLArBhiJoD96Vp9ApLCB/vpdfu/Nfp07tsiOUGnbmI0WecrOUd5/y3/u5afr41+Gvxz8Pj8h71Ph7Qtu4weqTiLiEHfNFCf53Nv8rG18kxQsL/ju/x5/vUDXaEMR0/XmcGm5QHmaq2suDyKjlvxhqsyIDEezz7Pcxr6KwGKDmOPrFCCfZ2Dydq+jULm+lLS3W2tshyzAchk5untr396MtfVrNc9HYs0R39OhMuY227mvLWIrHTuP5VKG+l6FBvTkOfVTh9IrK91Ts6s8d5jtT/ByX5LUbO4TSVif5/0rZc9vX9MPY+4k9XbUNcgCJ0R5ukzKp0Lnt3ELy1PDJE23oO5yv5uiVa1Xcq27lMKvRnnt+BE6RM7HLovuyzJYNP4OVPorD+RVB20bG63HdPOVGGmrzpTn8l23diRiFhKzX0gzDia/BVq1TMbtOuBg212HzPKZyzceOYHXHR7S2cY1KsE0Yx9feIFxz6z+oQG+8RgH5WsVUjKl/z6BBkiqvEV6/gtDf+pd9PqYBa1ttnLPPUZ1LKm2CBDstU3HMNbr/K4v5lNnAYgP+/9Mpcr2W9Qc2LU7zlVp6q15V2/1Ulo8cB2onxoAaXhXT4QZKUwqzhPu7bFS114IbSm7pX7A+zEr9XXwafFZu6fSFvZxQrNOZabTZHqTBd9TuGnWqRT6LibG27BcYtfTxsqVbrclr25wrfO0bpP/MBPF6mY/BwwW6y+2wUKNGRhmSOCfoUR9lDJ0Gyj+O200TrrxEyqBKfIhqEh8Ouw9bT3HtO0ZG1ARuo7ITHp+e48HV74eX53wBRpR3EPAjXjfBCqybpCqpX6/LJqhoPkR3/hTc3eDD5NtQIEuwZvvV3tTzFZFQN19ewYfU86G5iocufgkV9cOfykNfPtBX8X/44btoL79VhaIR8h0Seuhv0BV4sz/44OA3fPgA6is9rRdpH08oQzvU8pX8QOoZoWeRy4d8UxkSUwNNtAUsoDy385seMH4Fe91+Y3K0geXUPuhXnoBMZEid+eDiJNRlY9sGM5AclEZ64cCyKQS2onmznB5YbMGeoMgvEbz9wGYTQX58GdoTfRs+/fIK344NQz6onZKLvAZ87YM4oCh58IVP5E9bXKN/Cb7UiDzYRo4jvgjs5f1ZebRVREqzN0FhhSgrD4C2MuPMhs75kiOSumEHWI7lZZ986rN4fGBC9AOhmS+7xwfWdLkpVNms0NBXRFRayVeQgwgPGVzRkDAp5xi+HA1jjg+7do2kGiTYS4RKZN/S9TCI9EIQEPtW4+eND9N+Q3qMl2/I/yC9aTTRbvDm8C2fBEi25/Xh2zcOUOqNb1Tww6s5isjMZUQ45jf/nIUU+QgTXIZxv3AEUcmwzBHIUh5lXgycNwE97B6Qf4atTJbXp6ENSCTVh6AzjeWsP9G2gEkkljRqrCIq7oDsVkKfnK8XC9aK9I0cAPXFaNlyoFWJcVC2xa2pLWBbK7oDId4vorGuUHLhcXH+IHTRA6Qt9xC+KkE5ctprNbeUNZJqTfqf/DVIsgpYjl7c5lVbCG3xBNNaIqT3mGHyx20S4asliC5lMYh07P5nGuph/Eo/FgNe42UFb6wMUG/r73quK6bluCX6uc7IMe5buD/tR8Wq0Z+J3oYBrQMgD+HorVmeIaPveoGU01J+0aPRJ2Ndfc55OGGm/2UhtS0+mVZeCODJXNTyIviCIfHVkRHVrRP5LnRC6SZNvGA3z8VsY1COwOYlGIVn6oRS5k8NgicCvYCKPHQ+Ae/k0SpKkE3okjxlgwY8yja+sX81R/hYiI7WS4iyaoQjL6K1Cz/t+YMfF3JgWzDW+xChskUJa8TyRL5EyroGKFdBDfPDP6K0CoFsp35hGnxBi7AoSIB34RXpOvYfYF5F89CN32nH1LeE+q7gMVlSr/BGpVpuykd66EGUGbmxgXoMMpbyogxg/qDglS8h5LFTqEPIyTL6NtLS+YI2ydA5PeL843HpkuQVQZFbuVZ5DjTvxGHS2CYKchQtkg1Q6gYkvp67hAzKWCJYHu1MIyKuFxrpxVHfD3f/5MbpnV6ec3d3E7qyQR4EWEVROj4+KoOjxTXsU+T10FQZKpvHatGAr3bHF0RRLal2BNnMKSEz+YhXR+EbfWJDM1gafYC+9vrGl5uihegj1YAQzrmMe115h6SeF63Lv1dcj7xyzfr8hmuGl8MHjl907f18eAdPr6PBj8V5TsT6i7bKuca+wjDHNEpTtogvQ/p+uEU/39/fHR5+Y3+DvlMn2Bq+wBczpmYfmBeoJlnq5YtYkzPviutmvngXGZwas4Jb+A6XzMTISODQbgv9GGEo5khj+gikM1lVlIB4pNUKMz8EXwcNskzagtfodZ3PocKQXcl2yB48vGG9hspaxq01aGN8I1kvg0LbOFdQM77omadkvuhLm1Qsw+oNOA+rDOfNSCsoc0qDWVqAMokFHyD1HX2PyHqb8PQ3R+6XLVmHvszwnoR0Y6Q7mGlsZFEPM3WQ+ktpTAJNa5dGtT7CkJS1t5D1WlqvNzErwMa3hEII5mVrYiuxgvltil/Abk/kTlDMzxyXIL446gOOlcSXn/OmKBKvhXUpjApXMKb2vjjGmQDlfI5s5OVhDQCftdKfOOVorcdmQhtfcyHvinyZto5hKV3EilVCkw2AAKMTPsB5lIqd+RKpfXu8o2YtKLxCA7zZPM2XRbFxJF4Mqpy+z8DZFTfAjv8ENGkCOAUpbOEpcAVt8RIPXh0r8ojJkwT7aoMo4gzHeWns1/z3ZraV+vrQn5R5DqrcnR3DYlGJutMp6Cu765+C2WRNmcDsmU7Zj3sGBVWm3tEETShuB/PObEvpU/OqxP5teUY8glkzN7FLvfN8IpvOgHozQb3L+KD3Xoya2EZk0rYcnUbf3uq7nXLFH5/HeHmU/43/yb+88dc23pEav8K9kqQPfcH1Fsgxh0HHUA/WjztUb299R+pxc/cFyhHrrqDN2ij2g3Cylwonuso+BFPPfccw02CPzdsyjp/bB+feFb6FPXad+nJgplGZPyeotr58W7Zao2mnBY7r9OxI3ok6Q7Zpq20Ep/6UNYps0UlaKPcvhHPPgV+MLZ/+9bBvdX42dtzhMbfXmHZsbs/yDr+iB76C5z6cJrnMguN08hXTYovC/3OCUm/Oh3m3KeO829T/AUQKv7qhX9A+azTimB/12G6JdTjjJiZhk/fnTLgJnyfTyA4SPNQj2AbwNKI16NNB69NHxPWSqLzjFMflZS9p9pn5A/Wcx01VUv7XFP+bio+m4n9WxR2nTIdKvJ4Uod6N+jHJuI0LLvNhHRRGqA1I5eAwQoPlk3aiZ9BhI2sTW9JzXcZv2kB2w5/unNslcMI96qnl+PJ1PuMI17RRfsS/EFtN2iX+tOG9Dye32604t3u+EuFOPxx7+pVht8uEqP2T+xOI8zo/9iuWduslbMljnqYGTXM6YuQotvx/xmG2V5fYvAO17vxWdDu0C4yaUTC5JFl57g4/v7weeDfW6+sHqG6e8g4u7kq/8ScSlYeRuct87V95kmO3wUyxTBhphq5R3cE2uOs938bfRGeB8PrSIQ27sln87n393GXnr2sSjXjeqdLfgapi8FH+Os4P7wX17wS08y1v2QSur/+Bg2AE8bzTtNRPQnne+co7Bp7jDhNpw/jhBRnoL8RZR7988dexUnfpGRxCTq2dEb8RAExjfR8JQz/KBvj7htDtvT5cMekbT6zBhTpQtn5qJBFjiCZjZPDGhyICcVK5IxUgx5YE/ron2XHcgProzkZmtlQ48NdhlnyDXx8OL/ji3dUvz7ArJpFyZ0NA7R3w/gbleNeLfvl3Gn/pYTTUhhR80GceNxxg+OP44R8KMp/+wGMG2eRgdxysN6NuMDJS++kjfUN5a/DdcrqDVb557RuoOE5oi/jVmFGC7RiRKiTR51X+inGWZ33URIPfP65Abjl/Mecv2twQ0S+ySKU8zje6CxIWks0a8J7smeX06xuESj9k8cYu3n/KGrI95OqXMuaD9Ks+9ODdTOpz/Kmk+ix0QfoV877RJt9UzoQk3kGL8oy7jUZ0edikfiQgxguXoE6r0GIuywWpPQ3vsxF+kLx8JzCJbTBiiq9jkRQHvhsVh2ysQN0cI8eWeixTLHcbtEWVRVvRdPwGv5K+BO8Cp968a1/3KTXi6RniwK+g6A6Ath+h0hJHqjYzU/sHSCrBbxhynlKifYo+/en+Y/0g+zj5DQSn0116FB2o3jR6Wg/7cxDa2NrJ6ZTJ/lfCQCFzRi1orEZdE+suEkHpa4gyzm8caBpSEWf6TnL6p5m307j1td4tZZ7vLuzzrm55GzuSOf+wH4Mh/zGB/7uBCUPHI6b9C34OwFsxLgkZ41hyeYbvXGfoPx8Mlm/D5ENkjPVUg/WhY97pKZRqlOtPpiUvtZ3FQeCACNd6CBpeluBC2QLpRL4TnZI3IV1aXiR0XNFRfWYUnqkTD9U3zLV81VI0eOGz6w7UDKuWBeZDVfDNSU9cAxHpbZfBkldrF94ZwTUR7/pivJSOCOXShxtpBSNvtTRsVu5AJUJeepSOFZCD47J3K0O2s6995B2VeRGQxPq0BezP9Sd6L9Ic4rvl6DoMQGnH1LeEjR+BCZNS3Zhxq+5tWAoBWZs+JUCOegwylvKiDFA4LHjzL9Ii1PpesQoek+jHDLW2C/6d3OrORjBatAkoUkpQ8xJaSyNZvJmNwPLYfyyB/isn6ZgfQVq6IWxtl2sK3nnIuw5vdafp98PDP+8O94hrY4zlye+G/NBfmo/cb33/jbAfbUGsQ6+qlcHHkdE2lVx2L3J5Wupt0VFkG7doZORjnxaesX6i/d51Tcc+1OhHXG275V2gPCeRUAfrFF578w5T/nfny38+4RjXJTjmulTX3/yAN2dguQIbyTtPNa94iyGvx0ntf5f4DmP+6I/+fUCfx13G2lzFNczNLXUl2v41adyLKJO62u/fMG9ofRX5vAZ0MX7lnAH5+GRaog5dR3L8CE1UQDXPDYDdt0EWrpVSI9mHQJBV+B+haZPM19pS60sSEnj3LUKKur0FJ979HHI1pkg+FEXPSCaJ/c/+5DXLm+4iBrF9XE+zBOs7ELFPCV33+MLUQ4ldklSXC7uQvEcS+Ng/tj8OiVABSMFtbmBreKd+o94tm6K7I7RVFZy9NoON7/Oo9a5nOxPXY65N4yNGe8unWmqxcKQNjHWJ5Fl5aGqdYtZ5rid/W8CJqeFMepuqecURVejGUqCmsCxIcxOA4Fr+jjTaFsdXqn9lX49GmTXtz9lngAoiRDXK5h7Vy7P/c4lzBfcMde2OsT5RrWCa16RRhIjiGImUT9+BuuXX7dA4Bo5dDuD8pUu/nGgiYBxyglUZ5BPY3H8jFK9fal42TyOcYn3UTOG7EG1Thv51Kg3rYIGJioxW0fyFUSk+nLTlbGw0nXrTF+gjBh0ooot6S0b+hQLI8GSsK7fdLc6k2e3j9u0Ntz6KFJcaka8IKbv8aCPrbFzYDfjrlIx2BDOxy7TkwzDjyw44rQnL+mnz7Fse+1c2+u6jfJd3pz7pLf1xJ6rKOBSxnqsL+sWdd57e32Mxmr/s8+7UuBO1RVvxQljIuChOG4wwj5B3J3w9ou05eZw9dyyxz6rrpUpOqsiw6HdBRQdkH7QoSZ/tlmlznTh3w2nifmzo+7r6Cn5gZoQBW+MmZw6O9vzwz2kV5VR3XNxO2C9OZTdrycVUIqPS0C/AKS6SanyhOvtxrhLHG3yKSS6BXS0pY2p5Xt0z3v5V8XUz+RFMnWTsm0lfDcj1CjfPHnhHIp/3Hs9z1xxZ5Ix9vNXnx+X+7wKvhWxfGVN/NmrctOmjMFleY5d155OvwfXfUSUdxUmuYmR3TLrF0ijLfXpz481T3nFq4loVBIVO/e+YuvTydSdrS4aTA61yEwXXsNGWGjkNW0tT+XuAUfYPyQkZnKC/4PLlGoKdNg6PKlbosseyLT47+eidKT1q6zYEf4VOp5q1YEPgLp6D8S+AfUPoPENtsb5cS2C41l+dcgFc3tY95vw3N1DZvpa2cUoDmqGUxmysiGlc1IH5l7H0T8BgGx5mEhoud99qW4yatlrFcaPo37xVrt2EBDZlRliAhCbN0WOymd+X2R7aWT7rTLxO2cGlK9bWa+MDWHWL1rDCbgt1M60PCcaTbM3e4EzO+mvIRU+h+ERtlamYpX0WS70TvMt6y5yG67+9+m2g0g5fs389mmHWmjYtNbNt1rGQxsJbFYRl51AOK9YxxrDfROWHdymW/op/5ye3yaynRSdtqY1UxL0Qq+RlpZGpM7jkWu6PwEw7W36Rs9H9MvEXYKqdEtAj+9zxwthu6Khri3aKN5jQk30yfDDSTNug/VvqEMdj8m5Mz3ORhiDT+7w+ZQ3UqSVhl6Ku4fEZVAzgbLrH6CIzrXJ+IJc+H/ynkz3TWH4NMyltaqtV5b/FsUVyTq2z3lLiDEek7FWiRXbA2cieIu1rxTpai2xgRczoL0ucY6D1Vh1t7WfNMUM0gUF221qrmH5ei/+FoBPOV3TEiBNlTMfcxIPjhOB1CkqgiP+tm8deD2oe1xcOmHATva6TVj0bzXHe4PcKCgSF/DLc80HVfz5sqxbWK+yKA1qqWhRAgk5ZjzzXIA3nm/whn6YnPTGfFZOE4LkD7m8S+5v9jgSuWx00kEYFXvcybSTzK/LdSKHjp6JtwYrV3u6KhjyLnKDNWMqwhdf9Vv7uWNkUTihHFbl9uuS9ihhruslMUeuQBEnxWYd9Iz+ueRHEGKPsuXzkF/8asNphX4mZpvsVmdtuy/JrmNWZ6baGxeC9LE5RpYB2TAIGQ3naN9NyXtBhiZyALH9qvfNxwbfwHx9+msBhMU/eOZGDor9lzJ04oehPxtCZ7c9UMQlutjuqz10iKy4Z1OEfeWFvHUewBhfLQuwjpYLQUVzwFJ1Oc9TtKUlCFshUn2AnWMwVK+X2YqZkypiwtm3Wkflpw2PliVJky2BTRkxr09fKXBirLE/zj8pn3wlgD/dSRvZKqsh8hkn7sdSzdov7ui5W/Xwpzn967hSflZrPmuIPHCpHat/WHyhKwiHiDo4bXgzohBMLpbJI+7uhcXJGV3w+m/cV7ZxxzAX6Zy+4zsfxds5KnHIOneOTDKL62Vym/Zud4WCO4/ZqUfQ7U9F9M9QGYszji38TnCdhzQoUcUpTt6y5j89p/XESPm38S2LDGmmCwRTt4bYt9/dYy3Nm+eQ05bii56cwEbS/NQ3+tue1E5EnnOZ08zVufoY9p6fAiXZNX/GZ7X6zPp+BCcJxrlekgniGR8RJa9s/zp0PQ/kLnMZ/XVe0Qe1CvZI6t+gcA8rN0yece/Q2bGSSYNqycTrFsuFMEcEoJG+eOq6NU2TqR3+USdd2D/e9vHpd10BygknKWIDtWOHFrl/UmBWdsF0WXFbMajO1qq7U27G0R603qbgFtRUB1hAKFVd0AvNmmdUil8Se9XLo/WMUOoaZ7fdPFktvIE7szwSr0RfkD0m/Brb+KesUsMtz2umM97YmYK/gZLa/7y6BC26gbkMGw4kyNxPymaePT8zzBO9yzaiC7Ty3hFEQb22ugy7hCPb2xacwUaiRe5OeGMXKpmaDLM7fTTMrS9hMPhFm3XEeal2IRWRf2T7s//aYjDpwHeNk8vZJln3kF+Ogrkr5pKivEplhyX+Btur0JOKWpGSG1oOn3ZF/1l/Tx+hERrjAOAY7g8YXw1GFCVhEdpX9mWL/n2GVXSO/7e3sE7IrceXsw6fPXyvtMGzdU/9th8M//VDscbwpZsSWuIYPi43dTGyLmtVIKzIksZ8xr7G/Mc74Mim+ROrp8S/RX3/+dXj860+Mqz8Pfz3x+M/Dn6DHv/6Pw5+gR6T9CXrky6f0UipvqEoviOfi9OEP/mvUH7gwuTflA/pPtLXG3Kl1TsLSmtaxJXxzM1imZQODZGslAufoONbZwSNsUX025RPr9Tm2O6w40ZLDMqVIbLJqF63rYKQPVhXCczp04yniKyp3YJk95SrPXaWXiAb7TNPGFWmCzI/EEh5HKdlVSX09hhVr2qIovyItR36i9ZZ+XLmS5mhQjufuhxN8eM7Nz2nY3+5tJJ+e39REu+HaxzRszHocraGz0lj5mMARWb6pdyqLYzjavhDIJeJuWwQ2y0fmapnMOEmolT1qow2eXRbGgMPw/XFOXUE35gKzmq2eJ93p9cOQWk+0v7C6HbsZ7+wKfmX+zNAxT7mcC/L87n/h5kuEsDb5PTZS/8gNVZQRL9YCRT97RlzDqfOhoR8/8Wd5K6DaSVuY5h+rdAkcl9G2r22qzid8oemjX2LK9STXlT6GxbmhCtNq6IX5yzlXu3ymHJoJrzUPehEYN8rzX/b5zNPbB+Tfg6TIK9gkc1L2oxnyKs7IcAnxCVX4IjL5D487BD8F/Ap+EdSrxT7diIMFT6IrOMWsGk1nPVPfCNEWrX+V5p5CdIpRcjnWWgGB1g5ss46cpe9EpEX57GQfux+glcJOi+yiYci5dk8LNJunY7um5YncTCUYHeQWh66s51jo7ciq3BWwe9ZQrr3F1AUnFgROkIqKebd23iEvyrRBH3XjbhwzGmXzq9IgbhU5ouZIhkDTf2MNHbf9zYRVtsc1yx8miBhmc4wZW00JrPFqXiJFLnyS6rm0xOshHjQN1rzIfOamHDxgfGHUy/NBD3vOzdNbPmw2Pnx4Kx/kyuf7JyRtq9Fsrav2tMA08RNIpaiheevlOAD9KFKKufyirHxcuhOzo/hw+aIfn3obDwEnXM+y9GxslLXFWCPqCK7get9gVz5onMX5MGu+vIJxl8/1Kvvk9en58PS/ng7/6z//Orw9vxz4Yis+rPz9lQ8EJoP6kgwy5MP++fBew60hMiXRalY9skklP3W00/zAYcvy8TfprZdK3ZEB5EhI6CUwzLgR1QuqhA1koSjI/ikfsOeLtfRgclC++KMS+goq0ddf6PN8iQLKv77Crk/1hQeJbB9l9TkAxoKV4NiwRf24dcZZgTWiVkQZBEdEHCvHhBpg4stmPlAmuJ0OyZ9AD3wGIT99pRLTnJ1EZDpxxbdAAXxmM+t4/FsWez6KLaASyFQIFhoqAUi2vnwgPsD+4Uso9EIpHLOoFiboL5alXCEEuqlMcz8Q9na/7MHgi9f4YGvyAYHf+9uLHnj9/sEH/vtlGqT39xcUpw4fh5eXl8Mbjl+en0CMY1LUA7H5wjGEV2/Shy9j0AO3Yd/bqyuMA74k4Fa6v6GsVJz0SWlLojkzDzkdZg8K34eYUAItG6pSiV/IRKgojJ22r0R1+eB9RE4Cyyct0flR2GPcPPVDw+f12ZeaAxrwxXtL1DLmtOTJk7+aFw9a1+tKmECC8zPNfaFCQfRd82ZIX6Ep/eo/zOPx1gAGLJa0ANOafPGaEL4gFnF84swOoh4TRPaMj6jwWamvtkcgG7gsvyMxgyAec/5ASHvFxy87REx5tTzZiBao7aKetnsmU3ocMBF53bwZPkrivCpbsTjK58KXPAmeb6/IhyfhdDkwkkyVMdcsP0PNqmONsmtYNIOket5RCKq+S72tRB8mD7abgdvDfntD3Vee5IJnilL746PJG4glEFAi1oGcQoc3znWRlhAPhmxLjIFckFdOzHOs04tH0tckNENTvPQXnBgvita2e20ThE99iVTV05XxJ5svQ6Kch6Ie211fLNigVlFO4dVmBNwG2+UOtuZ5IV/oUhDs/SIixfTdQrybZLU09OxeIhXgHE2kufySvThI0VEtX+KV51mCLzpxdn0tinXweINxFPrlncmwQejGnGLHSHM/KaZvgmcUofh0VTP5FzmNvCxdxgnkyLMoo5GnsJFXOCx48y/SMmzyyEUIF2O7CFlolMcwyhUkq1EukPLcV4yAMpshaClD38ijfAjL8gF7ARL5B748R2sz7Y/7w8M/Ef/tIV4g9f1w9x0awGGu9RIqrq+4Jua8xTOV5bXzWEV7hb0f2jxlGO1ks6NZFW5AMYXKKDKhGgAT45U27EGRuIO2UdrECzuU5zXaB082yHh9Qb/x5SpvV7jueMK13dPhP//Xs64fX16wSkVXxBLBGsV87Z0IekwcA8zzph9fBoYiKKMXg/3GF0V9V9+qj2HEXMuQ6nUL1rqykQVi9auw9rn1b+E+QzraRv/j+ZLn39c3ZKAaX4ZU4bheSsuoDtH2SM8XJqqKk4Cm8YDm/6JC6pXgcakoZNFbzb0+Ytu9hMxNU55b3RaOD+Xzmk4hiqkavvK8pmNDqkJs6uwXTAOxefqCL22IIs5rUKKpDo15LkRxFNCo0/4K5spsmoY0P65X6rJwgyw+ghJLnRxvoJIWB/UaLHyBBVoZPKfyTWAJsuJhJjVZBYOOQknznFH0LvKJZByUCjPKUHCEduV1HH1P8x/5THh5TTgiCyclc2oVaRCoeYqyOZauMVdyDOKY/sR5n7bxOFBlgfEZ8SVNlpNU0fpVIl/EzWsejluum/nyZ5ZNyhcLEtQnP5EwAQ2aYMVan2AVvRwZsiSfctFmvmiOySrBQk2dPMj3aLMc5wKel/MlUpwj2F9aU8MRdM7GH8szpYWOM3Hh3I1DRCGvH6if6eyXSJ2OGOD60CExafMYJ07HObij5KIhFdOstp/OwqcZbCB5z2TIErLDSssA1hvrZtlJvTU2AKZafNPefAYjJ17Gnw6Pb/EvHA3yOGrEt0MjwwYcsxN1z1v29OBGVCuSvuK7vUD5y9XNTNLM7l8DaUO99ONAEm1MauP295+FbdHOvUSffQYwkW0FQzEsaVRsuwEF2fMlbFwBXEtshjaVZeV/DSovLxZmqDwYM/nDu7jDHzT2Hg9vuhOAdwT8KfpTd6byLgHfKfDX418lTw/6j/FLo0gVKKQPQ735FBcuiiM3lW3jLcK+W8g+OB3n1pvo+SPxJeJ32GIid/Yc4Fk3JjRGAHiIIxmc2xW7caaAUu2SCoaBpnY6pXPXy860XZ8353w8rjAPIMgXzZGx5gaSi30NzmReqyG250SR7rvD7EfZ7dB5tFqY+ASkoqf4yVdjQ5ewL0tUzU9q8KdxlrQjlTI7fWJafDERwhhbk+OFsMftT8UunmmENhwrri9JdoNriS7cYVKW4ZqDd5eWO09xfF/+K4Z3VEXhRuk8X03799NYGkPzwQr26PD13vVZ9BrmmlnnE64dFYK4ttaFlPMLSmcvw+xHlmE/80VRt7rjlC+IYv8inyZHFW4QGlQg+zsFtQITpcIEtTzl6Mdt6cKEoA4z/l+MaLeiRR/rmI8dILQmV4R2dFAQ8SwyQ57f8s5TrxlIzh1Rk53Haw+HCoxWh18FX6HThl23kf67haXtd6HR6SEfyxbk8WY6ySA5qU6wkVVxtp22MDLFcZis9UXNT62OO81ab3iZ48ze2Y3mDlTv4PY72s6ZIctulXlGGd2B9fGB8h+Ht+f3w+MT5bxr1zh/2CXIR7vgA0MZmeVmcpg2ow408NFCgS1hW8h6lOb9at4N4KZgUCjF+fQR/kLo394ztSJ/9RvtYLi07m4pGMs7lBxGoJp+lVMyvq74KwPt/A10d/h2fVv6gX3y/ALNnp8PL0//eXh6fVGa5Wb8VQPbfYVjpHG3P3+h5q+Csx+HiNRQCLYqD9JdN6S2FKLippsR46SEzx0i/KXm7tZ3/rFt/qUEEQlPPibpeTGEP6HN7HX6J09OVP3l/VXteXt/A10dXrhggT1JekA78t55N6HaWVH6jrqT4tDIg6VV6WnM5e+sY8USoywSZFBqS6WMIk6ZqnAOUu4U5N5SLUdT+G6xW3T7lfrcaRgZoGzxFlSCvxbhI9/kRFRsAN6wXM5B3Ifn77P6YQfH75yvQm/KpP/VsWVdfJcCvkDX8Hse0heqVjxagpJpYf7S965bwXO8QL7uSr3Shgo0OLy/PkN3+NPL2+Hlw3es6s7zqyvpKMWlp5QRf7aYul19+6ZjzUFsE+JJLhlgfbUx8z0r6VN/Nl5FjASUTlQr5Pnhnb+aS88tSk5L5FyzH6nD8TpdCXUsg0x1uCW73JkEsN/yjiHCWtCe1qbXqOHJpgP8H4IuHbC3827G5Ot5XOYU0E84kK2hy1v8h4A34fDR5OQy51CZkzV/RgsimlmmlfptvRmQZfMeKUdofi9BIdbqETlkDGL/iajPyoc5pZ6o8cjShkr5cRa+wF9zJmUG8hxNO5CTw4p3DFTa5/0d57JvrkddwFa89TfUGVGza7nUwWHqgxmFPpJ8NbZxVPyXurT1akjYi+lKrMx6mDF5zmNiKhHFWU8f1o87HCqnGnPbrIO8Fj6eaQnZg6H4BM9g0XAq+r1pY8B6iRd1pf8nT1aKoZS8UgYS8BeDsQV5JOFz7h2opXhE1G62OXUbkOvIol5GiLimol30oe53XBM5LHdSkYK99VdM3y3G8mpp6Dm/A5VpIMhTLuUqFnyIqJa8dAfqM21XvEl/OgAVWwVPtQlU7pgcwXS26YPrWcoAbx6zntoaCgDUzpHKK2Mpt5WfyFiOk3JHKPmDMq6wkxezR2GZEf453upEro1Y3RkoSa28OB+XsO2X4Rp70SagyG10WQAsWY7yFOKTtpR9G2ik4OvugXeYcvOUd5t+1/n6+z8Zhz9qlwjjEWPGhL6nH8TdgOkJ1RFmoKLH6fYGGqNtJiQF2D3RRUswPaiUi7o5/ycZmToDKx/DVv3j4H4c20bK7s+2ybZsA9YALy+xJoBdFYJesQbmVULxm1QXPHXXWx4QHxRkTXmXmPvx9vCAPr3hv9Ej5EZ5f8epPcagpOxTp/GHXfm5jhxW8of/OVPruB7Xj7ppWUkozTUyovmPPpxBoyhg/cnLnGMcAdeYJ5QOI2n9TqMkXFRtqEimqVODXKo19byRQ1t59OedhEpVHvvvRqdE5yGSBKgExfgQYiFXnevzG05r6DtvnlJ1XgvwGkab4Wgkq5GaaojzepQhLea8BbJiGmqCLDIj3XmKNqidPG4RejAwGiEjI9kCYQuqzSozavuAxLQCJ9KjShF8mfwfXoXKp/E+ONc4380xM+gawhgJ+ID/VR/z5e3d4Q6UOkEZzLvXuqncN4xRH1fbAtsJJ0EkjdQSRicCsk9wDUq+eScq0e8tUeMNwdMsJpIaQYon4ZvujzLXd076Bvnc09F6GMel9sCm1f0DBenW9G2aiG3jeKD+WktinotT5QLt0Bd/UinLMWxZtA+PUyz3y1bvQJ0Ork/A7NhC8sZABuklKiJOACqwCZb7OThPsCbBARznRuby0vZSMM9ju/CEri1oe/WJ+6Ntp/vFadzCyRfdu0yWq+VbUPoOFTbhKZ6Yy1B6ZEnNoRwvOIRq8C9FlW7NtQEH0rOFFPKOQccrcRnR630uPmnuFVxGt9PRtwamKqjx03Sb28c8uj5o/GWvTbfLbemZ8ukz8AX6B6jOi3mnwBP8Cfl81AnTeKfqE8InvngqygxyeCLmM6j4LKp8wRSJA1PhGqqBK7aaENiywYzlj8GZgvd2/ID2DoMlvs4Iu7qT4aVUKHzOZbhe77O+cmbXbeIreC7B8e6wIKOftMkqLs33QgP9M6fs1KCuHwDodUvdRvW6QolLG+XzKGuZGVaM5eQf47lLpA332vIEm28WbdsLC2xNjBfBZzz1AvhBrpr+t2lNZOruQ9icm6dt3P8FA1t15hp95HKN0f7e/wWhvY7S9AzielHIi+7G9HWu6Xvb/9jHNBrXa0j92z779gF9jXjeMdeDFRsBAK96zkHRm5C/Mcy1rZPPxrn1N3yt6MRIlotEbp4aTV5gnyqwIszBLvS1JuwzPZ8ZxXZRqDXlvyQ2+qViq9AuBg0uY1COP/sz/Ro6wBmYVsH4ibptqDbzmZwWLtWm3WjEMTqVfkQlDq8y7i6AU3n927rmPTRgGzoKlkFn8UKfHaQBXTpvD4NTwFa3dAyXlm+Ia6hAl5fb8yHa8SBtN/+Yfsd1yxMXr9+X1/DNCNGGnanwRT/ww2MOpu4k1WBk2xarUQ1/hbnjWtp9Bo7bhycOt8UtSGmWGJpoQdXS16DVMyzCgDbli9HCtiS3yzW2Wnc+2MhjDbXFptjI+hKUjmoJX2X2yrBJatLORrZTzuyRkQ2X9bKjRriIEaauah2zO0t6nHisGFRBG+qMYIL0ZirSMo50vqm//osv0/hCKT4KoN1EDeUkBl8g/jv/zc192UjN7FUE/5bdMWTR9eLL3CJmQWxbFDobZzLoDJMH7tOvmzuOYJRLtaRaRlJPgnG2nc7L0L5T09ac+jiSiwhf2VfNwVgKVFGKdPou4TJHsGRfMFpkiizUEb40XkpU1JVpkTqEHguVssG7GtTizD6a6bgTp2q4D2vKNIpmkS29qRzN6KNeV5hqq2rFUGrLxPsYno5oR9+ArwAa8BkZjZ4+p5yKtYcHnMOrwdBn7KZFV/2QOfqrHKSC/1Ci9m756RrOqbOBRa9Nu9FrC96AxjlTL4iKl/zQXFp7uyCQDMaQmDLfjZ92jj4JYZQTwaa1zeN1tNCE4sr+b948Vy3KmI9UJPXgHzoq14ajbqNJWSzLa6NnKJ9I9zXllWfVxqg6iU1SA5XIamTWoKgMMEptvIk7MFlFlkN4SrVEqw9ZNPWlckmomXmNbjWzYUaW3oQmh0TWl5Xiu1KL1l86OdlJlwQbJ2LcSdtI7x69/EwcbU/I2BI3M+ICuwodwbqB4M0RM86e31LNibq6zoy4gXGKAWd/cYX8tFgb9zPIDfClUCkrsLhdSLfNrm5tYzk7GW3iNB67noF66vWAriHYSazHOCJK4+dUZhdHyr+8HjFfTvEWeV/T/JEpjZ9uZrBEOZlhQq4X2dTJ8dvY6PWbEzHPQOc8yTqIePIJMDUHy+fR8xbYFm0qxaGDn4qtiS03GRiqF6gwN8J4cCHlz2ezUZOLsJ+OXofs84sZLvhwLnK8dsrmyWoivmi6WtEljlmVflLHowVpE5Uf+hB9J8rwTtTu2KXwMXiSq4tdXuDs3ES9KJbGgqpHcLTABs6sOzWI+3LPwoV9dHGk3B2+yKDt+xbH7X0+tlkvc+mnx/CV+s5x4mgY9buAvnm+LfhxA/QLkMpvOG4Wads5/gI82LU7jAOdR48ChZP1VvmYG//etkcTsx0/AdlHfdf1R8Ys7RPomrzLKT4BCPtCE+843WzLv2jzh35q5dIMODm2awwe8+5EDWXlu2i7tlqGxOf8Yc85+u+KtaZxyaFlR5iuzoWZ0AQRX2Lo0BWoO5VdN8rV39nXQgphmP29KrhiFNseZ/XRp1XmzdelSqio+hxDq+/nkCKr7Iiw8xDVUSTd3i4HaKm2hdw8xQKp3Hl6wmJps+hSpcthV+N+FH6licKG4UYpRhJ8Z9tQX3KNQUz7fl0WdW3Do8hiEba1KIXiW2knuPQCtXd36raJ03hsbqB6sMbBCtp8l+dGES/w3/S2fdLrE4gbAlF277gtvnW0Ta2So8KXyDOoxlIVl1N6VCkdmoVlGIY64FeEbbxFm7eFtkzW8UTLkJ9Muw2XzS0XxWMjxmUMLkp8oiT5RHnPX5dLWhQMHmpjNrjL77E2hc3TQ590mIJoW04qzS9zOSFVRZUYxK9LodfJi8k4aEC7yuIo7jGh1KH2Cli2Nm0VlLCLH9EV9MGWNjvEn48Vsa0ZbS+DtmSVWu1Yfzo/3aAtbpvZj9Q3Ww1lAQYTa5ClH57vU4r+/UJIYQ4b0Ssgb/NXO0W+w5R+rnnz7VF3o5KY9/j05+Hp6S/MrX/53/tV/pEcJFDt1pj1w/5v7uGj8VKHapQLYMHHCZLTIMyI9qCdPDcMVG2QBYmMt2kzzPJDD33PUfMY81EuhPdcmLULGz7ypAV6LGIVvbwe5YVRrdyeZWkmg9fhLgbC/rxMl3/TxiLGmVoiZ6NIavVyFJjoEbpVFdfLLLCW3uB4idrPyz5Y9onR1FkrIlB6nSV2W1Y/WJF2ONwqIDt1K+NuxjMtZF17RFpbvSs/AcskBdpqfa0NHgn28djPeRwBZ24S0ZXkWIzxmOm+IcufdbQKXBATkadI6nTeUp8g42SeIesknYWo2MxxLfb591qLG56j3oH28NwmzFmfyW3H8FxpyoChVAQj+6m4qYAT5/Gu7hrSRjl2fJxLhwecHHm36e+/86WVD3rj/j3iWF74LtQiA3rJfypVv27jkzYMBiDLUfU95+izkGqdjFHDxDyd6heC0bj2UIjypGz1WxPPKZLn9MenICz7+Ngwhk+PXE+hKNtQzi2VvFL1kVFjC0CxslF+jzj6lkan3X2DDSnWnCCvgTKdyHgeExHfEEsUH6Jx1sB1N3Vb4xXpUxbjeQYwH6SrwjK/YGBYDlGfLFriF/N9bVB7lciwoM0MsC+pia8JHKbuui5QrELZCnl9w7COq7Fsh1rsNHBXPRF6FcRhn5rlm3pb2FlMmJZl4jqTVrfWVgZzhzYJY89NOk6YpQFI1rgK/1WS/MPIPRmt558wvnQcurUqDepx1tg22KSTc82EoF17K9bxXmnLGtCupvoSmYmQUV4Ddtfjb6y/z6ayXSTTnK0F1rRmuUWeEvrU6B5jUcH49//4H36J1ObDYo+Az50l0RDPL4fD8/Pr4UUvjHqNlxLROC5UunGnuHim7g7ig89J23lLsUxZUybz3mG/Gk9+abO0LTtPDwEm8sG84ZgfeqJt1kgPIpxSebue+ThtJL4mgQ/P9uOBMx4UcvyAdpIf8Kz49ZVefEEZt9ffQAjv+ODiyAf84o8r/L3jG/rwgcR6iROP35R/ff0aIR/YK4bIxfEHrPKOWkhrHwjul2itg7lJFdaHPkNb6KHO0IMPPL67++YXSYHS3nq2L+LX0pqyW67UESHbFmw/BzKh3aAXH4qPNjNNkuHgeug/bYADPpCaaZygaKoZis+MYAeXPB7MoEKONphytNoBK8N+g4Wd1TxMmphzvhA6XZbzk23C3vxQn19fgRByJIa2ILehR8vJo+CVT1JH8dd3zz582Q5fase3NbyzX5BGK7xg7Lxesc/MV+qx09jP0EM6oZrMJIdzGaejHHxUx/o4bz9o7ZagB1nyiddg5BcvUIsc6fhgjL5gzuULpuja1MNm87hQf8a4UF2Mf7+8ysf8Oxtp5mBV4QTNC0BMf2iObZ+HLaSOwmSWDD32fRyFOsy4WbFWvRkJ0YdE/hLMl1H0aI/dB/IngBcN7A8hVF4ua6kLeXeSC26u45SfZ36aKVgmPuKNCeZtQa/wC84pkvbyEg9Ph25hcMX5NhKgSuUxiIESS+QsUBMRv4JNjTaJAfuE9XSfz8ssiOlHaD96eRVMHynBOKQg0DLGR+GbDBUAfiFMC+rfhi00S6BynseSH9HG14AejhhQ5qMIm/p6fYdsWX1D2uQLReB7nvs5Z6hl1AwI3fXteuKDepqHsk0ozFmZuKEsym7aU3g1OqkujCkO8F++TG9mI8pjtXeuXaQjvZa8xRHjxW2i3X2hgTGhdvp8K55jpwDSDeSXApjZ1OahlwifXS+RWuHHo2yjbMiXHbDgBJbGM/PAq7CkzyTZHsWPaqEC66+Yvlu05VWK/dLYdQamp07ti56KnhLD8yY+kK2XSKl/nFYQxVOH5HXDkHMx+jyKIHRftfULb64P4xhfjJV6jRAg85yW+ha9MwQyJmk44MtXuQbVSq+ZZ401eWTJMjh4h9Qcpw7q2lgXD0FoioKmTWozWah9ZIWv9EX1BiuZ16JNQI6dYs2aVVHmhxg/nF9QjmzI6w7XCnw51D/jJVF3v90f7u/vvHEa1xEWCW0/nq0zeYiTw2hJwGsCA+s8vQjKqsX7O2KtZUr+lvGFgIJzGccEM3+kJfJUL8S6o5R9j/kIxOs8QpbjF9Ydr7q+9jU2r6lf4A9vOP54eVMeq7y/spcxTsQLV65sDz4cJwyT/xqu0Q+cS+4eGF4f7u/4ojDHvyM0pBCIvvcCbjwnMI3IMMF2uC3p9zP57QtsaH/5eqgaQwF+4TX2xzPXN/AllMlqaJ6Q5zIVDBZ12nYdqcMMoHSBOiYrME4E0xyfAVbJpaJe3geifbSfg8wbxJndbo5l2xcvxis2qdALG6EDr1PYz9xgen7CmORcFw0NzYRcZ7McVde1ThQYe6O2DWjje8GN06ENOkq7rskVhrYfA4sntbqObNqpZIH0UxAdAWQr8fqP65iWMdFqng1qBbZKJRiPhpcObdMC9BXOcxxLtxhXcc4mxs3TPLZdGz1alojf5jWEQF4T6l4sxbT4pi/p/DSIIRDWF8xVlBk8y7Uog8nZkhEqiDegEohr/8hR2cCquDCWexjrtpMqkxjoCwX5B4YaC69XquubNHF2Zn8iQe1hlRHRvcEpAK0kIgc6idf8EcXXNV/0Je0nL5H6LHQ3ERSzAxzqi1H0qciu1i9uDDM+oa/AF7E10nkaJ0qB2Z4t+Vt5uxCGdpBWb6zPvsFHfYJOYkwbG+w4lSNxsnEdNoMDvJ4U1vtFTc7OvTByU4CQT+GQPqb4xsZMRSq9ovxnINuw4eRtW10Mu3ltnj16TA3lxNbOiRM4n47tTisoar16K2pff1bm7XBsUWcmh/J3xQZEsfwlMILAlg6fRciTz3vM8k7TJ9Lj0+ERpDtS4w5V34nKVtW2E9SQ41hvAS0DeK2xO9GL6LGRd77ILYGJM7mvOcgMswFRVNujY0V9scAWlgK7YYqDmUrGCv9LzlGJadPX7VHbcJrN/qVAt/vMGCw4ziStzHCjVyJcx9ESp54AeSLfiVpyUicn5ciif43zYI/RZhfpiB5b4i+NDbMfUyPzv17dC9v4R9r3Z+KTrrq7eBTU6RCktX8QN0l5x6nuOkX84XduniIv7zrt/G/0qP9dOmofVs/XjbnKHVkM+R+cIN5lyheLMo2PcXp6whVcksqaKrJT0gMyXAcfxUCwT7VmjOfaMrVO7RTCVjBs6RT05dneETNtx6feTEudqsqI0kEbjEIsbUQDKSj2cWa7ecp8oRsngVEMj6GDrjcib2KegswrNmTQRP9lMLPdxXGuxWb1xjT4CRrBb34KUKzbPB06+6hGRwvMcWa1k7AlI4cZy3j/EG13Ug2nDNJ2sCLnKx4yiHHYYjg8E3S8OafTN1BD2Ra5ecpm58aWIjPzoYX3aqjJLTaVT6T5XxsuS5Qn2UVqQ/gSTfJmrcnyLCDeSut56zvydG7SYegQWZEcmNhsDamUyBG7IIlw6NRIU3YcM1ScGzHsw+xH65NuIx2hvPvFba3tdZlkPzTmMoAQqY0hZ83jE+3QFgJ1j/wfgmine1sqXhZrJwvOOkkdFglztHraqIG4aZ4O0BKwk/MqWpUXvCiiF9egJvR57QG1Tv8gamxE9pFkxYX7lr8kJ1EUK5uo+k5jWod2wbQOc8xPHs/gnGo5ln/UJqqJJ9unOPEynfH+hytwQLwF/12cPitbcFwhTA1KnUJHsCjmBCfZNpQjWfzVOuh2IGqFGUXlK6SgowXHdDqWHzyLUoHBRkaUbcCuX5QsCcdk91hsnmY3dxgSKAIkrY6KQx9DhOxbCMkkoTu4DEI/mrOadF1RlWMYn6+FJVXaiz3lJ76CxpESfe6lsJT7aexorrxyq0z5kSYx6Nk7CFD9MH2Bn01w/o45XPq04wnJkqh/YyVycOV4GvVbxxEtdoN8zuI1mM44on/WAaXMY7J36XZ2I0akghdAdum/MmY2V7uPz98LK2+YXmfhe6/t6zUKN06RdhMbp38g7R6riMyPurUfUlmH2yM5zkF5fmqwoeblkEIaQpNE5yJaNBBXNz3TnI24hsupzIRjRLTW4KYpN0/1L/oMn7Rpqo1TlkHZSmIbCKkSmWHKX29c3TxFyPk0rvl0WKqNvVmPs72bYPFC+AKVjb9EpH8K4hE2dkoF21La06ArvJSf1YotIsHmciLtZRv4W0WctW2cbLPaXWWjZ8M+NW2GYsOm2KLG1Bifg9rn6I/B6GRdm/JgJNuipRppsUhoMK0QcHotMYutWAmZ6OEoyAOQxjav95xMtPERrJ/XpQmP23HsJqptJPtknNbrqfuy1i2bqkzNYW/xr/wqjbQ11ZTttimGuUrDT37B8xcjzjSnQMhqAS7xyRotRmdb4rQN1KUENTpi6nuFcoBG16inznTUeMCxnp3jkMciYN7xn0cxxxbzjazB/kKeHHXiWUPkbXdHi5mkNWyVHfM4ZLzp4g3TR/XX4a0+z8aIEGrLwRhC+RyURG6iqvkq90UIVVIzDTJQhvK3yPt5aBaVnzXEficZcM5kWPEVVjxfo/N0mdaS30ZccCn6TsXx1mfxLNfWyOv37U1Ul2/ltPE1lDI6o2DM0t81x4IefTeqxjHvTNVzUpnnu1Fb5EmVL5byGYdjdumstdYe7SYoLPcNhGWprXpn6rTBc7y42Y3X4wN1xvncO08rwgYMUOxmYpJPz0EXxUafndudn8aPFbxL2herdJw9nWbuOKeqtrkWGpAv2DyGWbEcJaN+PF7Xuc0dw4p2fv91sGKs80+0+3AxU+z3i/8LG9hzCinYafPkeV/vNiXxWeoPD/ei+xsQLtjyeaf9MO/H0q85fn40dtie6zT+YQyT+CO4N0xJWO+B3vgMfN2FinWdyNWWJu4do++fPFjq1G6ecg37gDCvZ5LJTZlkGF6mbz8/bc30yLRzdVzWKxaLCM2V6+l289QRb1rrMJJqt2RCi16e/EDX5pGwggWnc5v7Bfjxqqx70j5dfo7xNEfyL+aATo+JA2zNqbmJWvywwczrfjqifbmP47Y7Pl67dugakwcMfU66PFoZPfZvoG4o5ganIZjg9BZumBuoSYf/GoCJ5wHUhiLmB/lETTKPzxK/IML7ByOdgiivTUT+iTmhA+dHekQdB7GOdUCIdOnSohyPhgzj0sjF0KQ2NqIyR+9EjOCRfrtw/zFJG6nIYSiFmRihdMeJ4R7xYrxof6DlrnYFfR7grDZTN55YoO+TN4q6TVSW+dFA87kfQjNUU2QkW79Tr/JLfEucFOPkMJ4jxmPBiasS2wyqWXQ2ZEvamXEnmE5Eo/VJSEm8HzbOB4LsG/EpisKVh6BKvkPV9gSUVksxllbr6hYw1TklH/5mfWpeXUiFnA5D/QbzB2b3SCnujhgDb/HjB+Jv3ETlc3P4ln69XMqbqvq3ftZMB1XAeYfbhnmcEir6o/1gPbKr/aUjyVwjfDlePlHfDCaglCMaWmxDKJ/xBnXzNMfbDHN5a6UTgyhLGBNXgcsViCQR1TPHkL7bamIB87kw23hM8z2jN8usl6UGVYs86lOFOGQbazs/i1YWuCKQSZKENqEkBiZpY5GdyL4YOZ7JrmJkSLD75QLbfXMUO5Q75spFlRJZR2lKRkA6dnQ3Stm8+xTNX7fEloRjUrNRRxr2WVCNY6qchOMdkeKW9ppbcTe+2FQ9zuif/ZOzcdF+OQOayvFV1o0VteVjm9KhWnL1POdydaC1vsgbp+WlUfEyShGu4Sp/88lwzzyudTOJcSf9cOSKIz9Vmxmtg+sIryV21Amz65z0BMKQav+zyOSXhr49vR6esM7jnajcPPULo0Cxg+r/ODJbaiFkRxb5Tr9Z6ZNx85Qh07iJqmNWJ6mYx79ngpEfj+cyZlidSYr+W1jKSjWt2zr/sad7BM9kBqj9KFiv23Eo24Aa2xH6cdzRiuSjjyLLMlPk9S3jWaklYGmGWdIPxc+UPaLokkZJ6rBIEKZFT0TTUx3Qq+pbxRFyLGkvBk7bbZ6nEg3lenITdENRSuc4DkdsMUlqkWJbrLVJoG5r+k0NEWWjGikuaUH4ElCxmQ+ossdhjkGekzxvpRCNWYIsgjK6jqhURQVwhY60RTKwbwN1VnOBRrUon5OMJ2KEsWmqt/pF2pSyXJDqzcqdQQ80RMQ9IW6T2lID1MuIO5AgL5VBqCj6oeqf6S01ZSOtygOdiG2n6HM5cO2dGKTcgEHoSZpx5rp81kITBAWpL6MRJ6h3tudrEVpJX1BspnoiSo1nyLytMp+D+zlsEX1ecQHDrK0GpulOPLm1pcKkpmz8YyBJIS/FMkzfPAcci3ZcHxOn90oqE/bN3a0GksOwzOCEy821d/nTW0bft//njwe6E/XxLyy2Hw9PJBzzWVnM6wCRmnNwQvVo9vGIU3ValF+ynGJnsU9iKYWtF7q+GrFuBd7Jv4Zpm85saPX7MTTscvyqAmb9+bVYt8W6BRvsKrQXO5idKu9M/XLszaoveujcLjtTt4red4TtQ+GzYrN+3jkxw14ZrX6ug+/J/LzErEyk7an+t8O+Ri17ZL2PTsLMkX42OP/nQvcU7K7yKza6om6e8g37fss+zx/cLGW8PPeU6ZGnNS7q3urfH9KnHH5mnfYjkWufrwRHTZLMAuJ0J+K/5+P8UO42VZw/fGNlwbxh0/QJ+fz3fpL4NOcWx4DFed/Hay2dbZ7q2bZ5rKWRO1ttEDqJZ6Hy2sCiLZQqhY5grbXHEG1qRLj9TAJP/skuQY3tiNw85WEkFV4o7cgRyC8m58NJEspFhHpH/HO98nn8bPktWvOs47jGl25TOz9y7wJXaIqPcl7LI4iWWFzTAbiic4RuWJzQfpp+3D46TdQ6+wYuZoNZk7ItCHJPJyUWvz+qgBnn2NzCnFUZqH0IbLH79//4f/33/+aXWk3fV2XoLVQNQgP9+z7irPv+zrdovfutVXxX1e314eHurrwtncQ3+N3e3iH9FunXh7uH74dbxJP4Zsdr0MO140l8cyXfvP4NIfnc4ySeed9ArHsfx5XuQZAv+qa0LHtHftSJb5WM+F3wpCzpewfDfeObt+IY7dJb9tBAvZHwGnwZ/36nN4jxDZUsy3Zlmfvb7+ZNGcH/291VkfOAsinv+luE6CzK0Qd88BdvL6vdzjS+dczg2zJ5MKFXEN9qpteRJZGn+4kyDny79/ub31zGt9Lxw1c+Sii9l2/cfz18xJv3+cY61oOmYPAuXfnGflTAZMAQfHCsd5Ly7W58EyQdkFknY6golpR3DV+gipByBXlhJ74hleUplmUFDkbGGa7pQDEow6bILiL2EdvrIgsUe7qAeufjGmI+dN3mzTW+r5XCwyYrvPS2OUb4hkA1BKDpr2P2yEkkQM5RymDXdQmEE7rkaOcIeB6Sr6EH2xOJ0TbZGMQ30ObbZDnp55sD18BcqjWD1F00ImARyrL/04bqWI0R5kinoW7pqyDGdUxeIB3rzXwfhyv6qd7gqaJ6o66GAdJfX16QvqYcgErsL74WVG9v5NsCyRdEfdtN1fp2R73PdgWhpGKwKz4pPYklRkhvEN/7rXbSRJCtt7JiPPMtnO8vr4dnpF29XaEUnQh6ooak4YtvOLTPfztc2cRqg95SKmiUb4CaWgud9KKwUzzk9kDVMPe5o0BUSqlJqc8esLxZVdBvRkTblOXCucio5WsD8kTOTVNakBvThC3AfmtLF44lxqhjFsJFjf27Ur5dVQAzv+Gf8zsDc6eds3vop3axN5wPnM5xkPyIwluVUp9GzhRkemxhlb4NnWAK6vGO+esdc+D7B2xE+RQTzeeQ4vTBoWfVmsxEJHEcsn61LTOW5DNffF7ZRqSGHWwLFANaP6y1+zJGe8ASDZjF8g7krlne81GtWy5s27BRKkuyjt7g+x2+AJ9nOzK35bcGDhUro0MHUa+tzSLUUT5A/2FiM09Jp1IPYfFVQ+VVj7bFXIm+fpXjKUfo9A5+hUfwLghdVBs+/wZe78/Pmoc7xPlGvEhayyhJ3lc9EIATMqu0k6HGE8aGChicL5Mn+Vg1fMH+1c8AdlkTsb5843twi2IF4iVm5F5DR2tx6sYAum29hZ/geTki5qUhaYbZ18U2IK0fI54IcbYJ2zJFLS+74cM3dheoWmPF4J9yWnklnnL5Ac/Fm/IFlmU85+IIAfEJKmkRI8+I2I6S0fAu/AeoOi2XnGgvHvY2I8LyQnKThGgHx4LkF1mtzOCFQH2oQ3OsNuN3eQd/qSKEqRdv4Y94G85AGWTHdUqZUTQBs508MLhx6usPXEjzuuzh7vAdc9EtQl6j6XrnAdc2UF3znZpAueBK/8D49HqHWwLWUHYZwPMq5UZzhHquPRPUhW0phAQK4ZzRvMneZFvlEsOkxpyIhdBC/CZoDpqG52NeD7++vGMNhvDpGbZ6Pzw+IY7z2+MjQ6zTHj8OL68vWk+8Pb0dXlDmDWX4ln0RmwNeurbCeZZTpK5NaEu2gU1Dg9znuGjVMdJxPqReTPCYgM+qHMcikpHOzVPaxNfLNwq///PB1+13uDa/95Rzfcs5lFuXZA79Sh/zXeYef547peImKLpxA4Hnx3H8JbivoDZEJTaF556XJ56L2DanCSp6O/APvgyQ4XHT+GjnBpalNTGPkHeDL13bM+Q5ggRd6b+6Tkc691Gv+SZ08mI8OGmNpw9lNqSFEEskmI6kMB7nF9qEh3obP6tQJ1A7htgWlYvmaOMV9tIb+Ecc65i90Li17p3pgMaqPw6yx7JxRZepUkxkG7Y1Zgn2TN9Oprj9OeuNnFiiEDK8jHG9dwxcjVX0E/sv/V5rRHQkAzaK3e4+d7klbkuZhK7nMKC5x8Ubuei3XF8SWJZbLug76BZjnGV52efr2ZkMIPQm4G1sQcQQrlQRRuWAcsTIUJdzpcA8XIxyf4dt1P4SEsWKcwHnL6RzVL1pDHEO8HU3x8E7rnU5v2q+1EUt8l2sE8k4rOADO7XhjK5D3QxKxPyqzPoW/n//j//53/8b0+adFBCDQDDOZ59STxZIZyDxpKvNSXTQw8N3TcwkdtjDvTvOv2SinCjSQN7YDMLkxDRc3zuv4SO6b9JA2pgtxJOA49d0FurD42+RhjZpczPKMK4NUMS/XV+ZvybNyGO7mEZCGep9R72Zznbj+Dt54kTEPJ6ESvvoyBHPDVnKYT3rUuUiKnteX9mWtuuyf5jGkzQx7bniAMxNYke6n+ywnH1A3AC9fT9cwTmvdWZm35JYhow4cHiy5IWxuVBPtqfwBo8PeSoBx9WGYRQmsuhJYKWmIgL7mM8iHB7U5xbHV5BFdWw3l9XsRWQ4QzM7spqRibY9aWt4JPdXqPWuDVQUhnKcDGlnLbixqlrlgwwmSz5XN1rhMHTQImWV8gmW6xJ8UJKadsLzkI4P/RGyuUhgSDfQJiorNXpKFvK9MHQGQ6ZtgbmD+gbtgmC1OlVAnnyeSgHcRJU82NV5Y/0V+/IY6SqLxSln07fXK/5mIP7PsVChj7Au5zWPtag4A/JZxuXAC/1L3boNMCAv6nSy2UTK4zfDxh8iXOPgMjzhctOU+kMa9Hh5edZG6sczl7vIgN14QcatVB5SX85D+A4u6P+rb+CDbAk0Z3/PUMcUT1gCgyCZZic4JxZMBUohR48i9C58Gt4FTvNci6Mb918cRRjtg3NwXDsqTzl8RIJ/SbZeo3a2ayCiGGkK886FEZ0PQR1fQMMjvKryIiuQcW5WEh6P5pFEiKfyGCoJYN6WPdMWWwgbWHwDp3MzVTpQTIhKidTD6jFlkJVlVcgHk1KN9wE6YKmoHCCL2uY5qi5EK4VxUsMgkmblcz7wnFD7p+0zAflt34g4DpXG8WhkmS1IUhQrHpW89W3w9MdNaRJrvecVVyL0UFTn9LG+y4sHPh/wOTez2gYcHJJP8Cs8gndB2ir0eHvmj1ZO66BqtJftUziy2MASDic9tbRng69j1oUfxvAVXI2+yQPqmYOz0TfMQ14RsX74/IgN1Dw/x4FwfePjJkfrR7fBpPk84ok0qW27lGXU8qzgdkbZMEGOayH4l/Y28ko85fIDnvMNVCJ4xDkgOYlPUEmLGHlGxHaUjIZ3x79B9jUgTlqPe05OvVki5SWSmyREO+RjEpW5rczgVXyrkRtytOHCUN+AyvAIFLb/zAYqcy3LdSUHdWRD/HHz1NchNyjH6zTfecjrpgdunvH6TNc5vCZhnZRHhzDP949nxet5cKlTu1FKdZI+hWrOQJtAAQg6VZiQ4yLpHKzX4w/w6jbMaa/0EXTdM3/AfuYa8+Xw+vxxeOJGKdZj3Cx9eUGI9egT1mncWH2NjVXOsaoDXi+Ik+fHC794LqEkjHEcat6iezDk8eF7tM/HFXHeR5bHCOdT1ndbdB2KTuK19P1vDz6+uz/c4mL2BteEbjLmy2Dabp62IGfSqSjrGPrmxDHs5pAeY4LrXKa9hW370yvaDhZRNNDwRPRdFzlRINyGPmqbkFiebedI8ZzK61zeBKXrJczD3lBlGc63qA8GqsuaPBbPYC4wp1FKUX4xnXA+u0eb6kyCjuot6tpUJf+YFuAj/PERNqBNypp00guLNdqZiLHcnoMSvTf8QMT6t0XRZapUJjZG3cDYToNzXq2/yilEMZ/9xpjO2R/2H6Wg/3Iu57zBwrwJqwXL+oeElgxWDVbw0TuM29vDDcYwH7uidROu+Hydh0L4401/nONz7UBnxRWsPvxbQLyZ4cwaA2blW7TKATXGcYqjaHfiI84x1Jelvb/j8VfY0A4olmOcc6aueXVdz16B7fBHm77pWp4zF+qAQdrZuJX6eU3WoS0GWDYtuNxAPf0t/CNinvBEw9Bx/dv+PW8TRthS5OvDUJT1VmjkkYTMdar1sRao6Rt181ED9w98IRAoQ55gshwXGiwDyrybB8wtksFyIYsLlJQ1pUYnbSaDH+Qx1L/K8N8oWE5lXHYEsgUGI9XIAKWNMwsmbTgf6fi/wwMNb+tnXalPVbNELg6qmLd6izSH4muP7iNOLH4U4QOKltDj4MtxyokS6nDqqI9f8K9W/MyQC50W43X4DJPpaRdSHMP2rs51WO+0eUF37IOFTpQhOaevNHzxwHBZFxaN2Oewp/WGdajjwsQXEOgRHTxOw6ZdEJb+15zEJB93pltgO/fvhfV+StuX3t3fGRdFdhsVyD5s/XXegrU+ukQjQuKGi2+Np7Y9q9ij5gWaUnW5DGZz5R6U3lpMYpfCZxrKuqD1Lj0Pyx34ARNb7DbPKcpu2eYzdvta0BQkrDB0/K+BOqlkq/4VWpdn1B/VloXXUjDIdx6S8nqjT1M5dsFibk+ODE38rIGsLo4LG49TtaiNt2lJ8VXzfR4W8d/tubbiv9xHmv4tn5thIL6f1/+Sj3pRrtYPfoN8FDNyCtNxNr4P069ONU72NzfO72/z2ba8VkHXF1btHJpKXQ4naZziaaAN7HK7EJw+yva2JFvEdTmJ5VmWUZePtGRARN5cgczcAOtFsWNnLvrO2B1Tq5xyCvzb4RdvXPRl9rz8aMU7OS9sYdN7UFXXmkWeI94/CnlViRLKt0vGF2FzrA6yo6jmxbh2QExLxAUbHLuc88p4aFxCjyiAiNJ0xZJq+mdw/gYqr7apIKJSUpSdgnjk+SDzM6EGLdjVM/fKugtiXpNfE5aU0XJM55qQXmaFT3lua0yi9w/3mDRxsgHRKf1WSuRh8aGTDh2VvFHfjZC0BUI8CJ8iF8fxXNheDtLIb4UX0zmRj8SKpS86UpbYFbYkys94Ab2RtIGufPBAouwhnlHAHu74SVjqwAE1pikVSWPqbgTLVNMLm1O4jcaDDcLA6o8LIFTsMEvbdU6BShqd0G30EerLD/NIVQbiE4FH5n1Bw6EFTULaRPaBBdQ+QSihM8FmGqqbnGKiT+YhlUKo408CGkU4gPw5Fk6WEu2M2AzkOOfaOAAqi4ts5x8c2GG8k1L2bLmL4U1zISXlq6CkDn1i9tGM8GWSzKTEePy14NDU8JQTLLyzA+cxQsGPU7FAJmuQx8vNSYzd0h9JiYxf2s6tceawni1VuC2tnhOEyuk+Sfub0hZuqYd1maG1Z6/rzM9Jp8Kc8Z1j7ssw4b3t/gOi/ulNXEcOsCkGfXkYSax1kupnoZU/NprHST8bgyU+o9pg8j24rAWyLXnW3HjFIjO+3glOB/WaKr3ndZGXQydrEOxrFp/n81+5vWh3/oHztuZuO5I/eVSJUNWRFv2SORtQEXxZmZ6a9PEjLBQrkQJOzT2hTVgP6cMErisb6uZ0Ho+kTVFvmvrFTk8I30BPev78E9K0ccqyYMGvePcTvoISet4h19gOhbdsm9PqN+GwHmVsH2jKh+ID4+bpqFxir4xl/brmCtAIMoS5bnJulw2DWll3rL85LaQfSaG45mkJ1/Vk6GOEHB8sy4MoT3DFxXKFatCnF+JXg2N5A7RZJFs0RmCUpvRRBcu1drsAvMLctOyPg+aniP9iWHQrqO1e+53zCc4PCmf92KBhsQrv/1QZRF6D0p8jwSGlIRq5kbYHLDuUz6SRiGasH4WKuazm3aZaYcMw52AkkN74gxV8oszXAhWgv1ayD1fVPovTNlCbxqwhH06rToqOqsquq90OyxLf08o9ZRqU4hv1PGHiBKM4CGVJfgPlw+HhHmEZBNX12rRTkDwki3IhjM7uO18jneFOtii+tKEEZB6Z1awszeNm3AWOd3o58aByrU8/YF4cCjscaCdaTmW8AG28beFnsK11lcGYjiKpazuNQeO0aV+FPScWqhJ9driHbvf3OpbSTI9iCUxLEZ4He9jn0ff1Hm1qSxQbGlZbRaOd27qq1/kcLgk7QNtnvLNcJxceT+zGHnf/cxM15oPRCS6BLzXQeQpXlb6iwZ9H8a0MdWE7x3KcfW2bCveNAe5F/xwTV7wgtpifK/hS9kw+v6bPLbDxQoMWe049Px+nnY2+1EX/BfCVnjzj+Vk5X6Hn3wJouC/NeF1xq5dD1RcGkaJcGcXp+e0ImKUN2BxeW9Y/s2fOGaBoYrl7iXeGgnANHhugoCa9zXt95CZpbpR6s/T1z7ph+vRk4sW93pxP3cgrqEU9XLZb12gCwzY+hqQtgw9CAfaz13r0h+z7GY8tP9iPek34CUB02o/7TXvWDdWGE0RzdUnGYhG2d516H4CJzpe9GDKaaQ3ycEjuoYrrSLZjb+QaqvejHUb4l0T65d8J6FXtjZWjy4FM6a/Btd/k3pZ0uh6X1Hzpv+xZ+3jN03HT5fmDlH6MwgS7vnnqUGM5joxxdB0Da8/bvb2B2tar7REyKzdM243TVJhzBeMRYbVVjEOiNFGMNghg2WPUli/V8bVG+EZFH+REKj9l6AIljeU00TJtIWSdWnmyWRJ4PWBho+cSxb/1mz/zJ+UnhK/afhyCi4jpyhYvEPsNx0xJ1Fh2usPk1yELi2nwFDGRpSs3YTg8FUVchC3m0ypLnieUrS5uP2XjhC0JtMVn7kLtdDgJe04y1Ite4TuuNcGnvqFzau7Q2pyrU/HHoM+gLihSmyRqGqR2+GgBJM7bME9dRYiVDCg1lQXQxqcjmE8oY+uwgXRSiV/qqJ9CrUCRzzzZL3nV8ctNVHlG+IFbuKcN4Ktfh3si/0L4srxIiWCOzcwG59g3ABWX9fe297I4JjH9nl1o4iMaEEl1QXEqKn0Xhx204GjoPLhe4b8xqFPvEcW9Lg77DL9F+FoSvhporAxpc+xRmnx6Xjm2KjI+48e0uZzCeSmiILOcnYVmhevMNJf2r4Z00uOtVYkw2cxyPxXdvLwFap7a92XZ8/4c57KNjTsrv8hw5+pb6n2uwSfjS8Vxbp3Or9n37gTrgP5GRHMRU3JOKhtoZOR5sKWWj+H64qELjIY68HgtbaQGcaicJmso1UEaQv1dhMKVuC4CcYM02ut4Q5Gnu0q5UUqKzVJtmD49Hh7/4hvz61vzUUFUeHYyq/3cJrXU/VIa7DQHbVobbgGCmlDdnLzQ35Kl/6JE3zspAAMVh+p53CAk7UNbToIdXWArr+dC2yVkx4gT5pK8Bn7RJOW4uYwV0od34vIDHxapYDymj4SPf3wIcnYhnloUiuOchOagzaNsMRmQbYQH6VtxNJ5N0nfwEqKdteQFwH0dEtEq/DPAtSrb+IXYY7vWDCP1qKn65phTUqRnWySQHTc2jnZf+sQU8tn/P3v/riTHsmyLYo25DdsMoJ0JAZBoto9wFCpXoXIVKkehyj+gTIH/xY/gn1BdS7hbQAuAgKYZcLnpY7iPCI/IyMjIrKpGz7XWqPaKt7/ikZFR2VXGU7xD7v3Q8SuyDHLaxHFa+w4rBnBfwnsbTXS6J9ZRvCzy/OP56esLvqLO02zngSH7wH3jcww49ms2T616rD2BWhSaIEsr6NJ7WrxByByo7PHogLCBA9VjEebYNaA9yd5I3IzgQCsudsyvetT4lvQU64bwYhz8wcOFIsRwQhLwf95eRLQHXzCB2ojju5VcRnAtoQd/bRwYweJax5O46FrsoOn9cHyl0XhgXP0TYNroUN0TQ+U2wJ4qTNeaumAmdEqHhU7a5V8s89gAAP/0SURBVBBYeG1zjNOom+DtwWsPC568M6ouuOCYlXQWN18M/aYAL+nv/okxEZumflzcBbe6u8Ft+vk6O0btzv1+vSdW3LIyVGUSu+4B3df7o4jIU6vDaGpo03NfrPMcyV/T6ZxT2zl05w5ZMnde6VCjRZUn3f/Xw/owekUkpTCm7jiUrrOatLxZv/sZWDjdj+USJO4hYk9dlnBdt3d7w5OHUMhi9qZZ68x8+cObaIuH2FJE2huV8L0J12NSLSqEJ0RxU81DTK/rB5h4YhQU6cjHE0sg/zf7lyDbD/0dB6Ff06HoV+bhsDSX8alSyLG8HybAecWhqckoehXyvBbuvfrv+iNv5ry+Xi5bX3HV934AaAkbA7ouNVviAineh6sY6XsNkIwdLOPDMQ8ZC3Jkp1XlFCC5H8qDYPQP5oXXYfVS12mEnewGuc5+fSjZltooKu4v+5NwxKxXZmWn0Su8YvA9cWqtezvgmNG9FN87qJNu6CyMX/8qChu7kbeC7dq0hxNcM88LYwT3N9QrCHFfRxFR+unpGXlYi23t1ZyIoMDXNa1zRgzOKTWr7b/Cb8AvfWX6yZ+eCup+LasAilg9/gq9JUUF3a9wEZtKFfjtsVxUfosMTlFBjgdyEnOs51PmXefcIcKmD7DJ9Acf/KKy6wJXIsf9oV/1it/5CiDPUggKmWDU7Qi/eI62/Pls/LpYZUKgmv8KuRXYYkm70Aa/rgb9LMQvAn78+OfT5y/6Jf+4GODXM0schHpO6mOMLlpEue/dRumEqBX6j79BP+S4F/y9dgTGKHWzOqxub+//3fXmr6Xxl/LENYCKTcYa5CbZIHtgo/9aqKWR59VNS/+9PPzKnPKW4Q1dINCMH8vUcABZvZ+/zEbrtJef+JVWk2hmMzTSr9fjlzDfm1PoI3OwzzNHFiV4qzn6NgQ7BO3xC5qMlIrvzYl8YayjHn6BHgVYffArw6ETxv87I/jXfwUQtTAoPAq7UAYW6Gc0w+KXTCKQh3LVaQCfBj/p50CfIhNj3cc2frnWx77XABSHe6Ei+hk9jbFIfqnPWAdKWOQXf4kfCy/0e2E+4uUX5YlGoSkkG35lHyclEYfP1ReodzvAw62V3DEwFk2Hd16O36SGHj9+2XbUiL/LH7/6yHpyHHRmrvXve1tLrD3WK8jkcuUxo0gYuDbRdjZvCBpyvrCur0dIWAwZlhXhBsF8F+N2kOkoEaI8DY4NDVRicVsHawas9/2pzWeOX/eRBmzMmCGKTYKxx9MLhO3IW2kVOsTXNQw/t6r1g0nEbZzCx9IGunAVhy1mE8eaEdaiX++tVrTPfACv41y0uZsBnwajfiWqZ2uZFRr9yEZBF85V6eJyAMSRl8FfyjTV8MvWfdk6ol9scDovJ3YTqIE8DIJs82mWa+40LlbS6YJuTbyyP7dAW/BFPfd3hV+vGEM+4hZijSB/C0wri4z5l1xGYLfVZhtE+d7CFFD/c4RhDRQgl0G0izBzkZ3kYW391+OZw3dAvgIf/sKr1e15FoQu+mVlrr+R10C6WCgSFCsjS3MFL/JBaKX+V5D1RLTqWMuKWRYGx6Ibf4WfTsy6trzEByNIXVoQfOhHmzwbmw1FD4C/1g7bI4k3LlrIC8J+50NKp/bQnWERU+XleoJsLb/CjyqMukxSNCv2mpEe9XWIQGjtMj//FXDLG9ksXmhINuCZr/U+XxzeHu9D3gP+gGRQNwIyQm6RnwGZsMBBCSFr+yv8aBkUTGgLwsy76JDyAOUD4fvDX+Hn9QlAxNoX1qjjayrYYnnB9fYDf0H8T/4KM3R6j18T9wugAXMQfM0ufAcmsjF4TS6XJ/NFHmPW6V5HzRPwq/JQ3Qnxnky3Ug768fTN8n98N3r+/vT1+6+nb9+/G72Q/tPoB+L/aXnPVvZscZBdk77hAPTb96f/tPD7f1rd52cLvz99Nz4NRd5z0Pf/xEHo16ev//nNeFn829enb//bD+PzgweqPBj98c3qGH2zOlb2DfnfrNzou20WyZe/pv+L9OvFrrlmO3d59KW5BzdRHEdyFkhpq4PrJF7ma6wXno/xZe/mJ6uBag4WszPsL68LmCee38Lb+j2jjwH9Avd724d8wNOn0Z/OB3iJOBe5QZiG3QChlanp67/zsj2U5f3S6YZCAr6oQQ+OSYwRi2DevZjvOV4Qhmtcdbx7TPkAcqx5Ksav51ND8wf2oX/SLx8/fPL8+IV9/Fo5dmpcW2kE6keoecBX9Jq6NBIIaFPSBT7M+0a0znBbYaeFtif/ZXuZb0bcFxbX+TGyucCybB+P/CyDxroayN5x6xq8M/lGPr1RqRuzCg9BGXRQIozs0Lgi6eboHVWhEpGgNCTmOnTDITQgtA9GjuWxcfSKMfP+xr4VGSiUbcX5YYuX4R0EPQBf2z89ffoTcxv3yZ94j+GwhsaOY87mjklirl8fJNPWMZtL5VC+hwmD3pLbyye42EVcQCWhNLCIqYYoi/HWkBVCDYtzL2w139sa+I7zD/o6ff/5zXTGvPhu67Hncc4UHWA/fG5rDvcmuN4gtHrsC8xaVLFxjbQ15PJpb37OgbkuZjGX+e5886/wlwPUHq5yoGpWgZ5DwPcJ0NaUXAWGj4jOlGiEOZ5YKpoX9oYPsDM+GoRNAHlCbzoUfLKlrog2M1UxISs4EWzVwAK1MbjRkfKVxjMGkPsfB6i6KOGCiRD/WlAnDg8Rrbov9Lg4fHx6Bx6sOyAIAMA+JhUHGULycCuQ9oh705ZthijB5R/Au7E0eWTGPBz+wqZfP9/ZYMegRVkCeXp0GdaGzUwYBj9shS06QPW4TxCbWmyiPkianYMzaxH+KbByDJWftoGqB6h+kUccB6hsYWXQERMawHtmjXjm3IsdIddvgO6ywtjSOTOj3P8/ccr7DoeJfkACkB/0tTpMW4h+9cWlBWxTPbsWlDCyePiUkcs2UwPtVWbTDRpyk4NDp3R4qvb+6VJCaQ9fWwLOT0zfv3eB2OC/2AbF/x0AcT9ARfU6pwEps4CoijEOvbHZk18Ii97/ELVCcseALlYnFkM8fcpDEJDtxGx6Wo1fdqGyCj99bSEspPcsiXKsRdVHqfOKKRZB5QExsBrqQ8BiEZldRQrzAfbbSYZLdTSHp4bautbBFhfAPIZsH7+6ssT44fsY3CR1+MBDEES8rEqryIenBewjjEv3AeOYQBhblnZybjiw9ChkWD/ZOo7Dnh/eYQ0fAf3cjNEdzP7F371kiLUG4FNNCfkAFdgeohYu1HFFpxbRL7OOKehtccUbuRE0c0rdimS4sffnFqi89bFfn3EwEeW4dlmdIsvYzlxQpOKwwyNsgPyR7zAGRIQWaoByU7sIMxfZiRDj7+gAFUR3dTwLwCd4AX+ZA1QbOvqwqVYCWl6FT+Q3CBvpR3vxQ6nMyhA9GYngqaQ7liSfbEhtDdCdIcdKKyjXE2RrOUAFUC03lS4miyH2XZogmaXF2SfBj/1h8P5pkXkxxCEFXjQ4MwXCJtCI94A/IBmVHfiHPIV8F5BCbzg/SghZ2wPUhGAC/Rlm3kWHlAcoHwjfHx6gsljrmSXEkwHq+Zrm11z/ELo5PGUZmLgcraN+L4AQ1xUwM+r3WtTc6+GDRqjKvUTojrUYKmJ/SX99M7K58/OH+RM3vA3hP2F+2U3x96fn//z29PL9B8Pvzz+e/tMIB5z4Mabvlv/9u91AM8QBpodf//OnH4TicPN/w821tfvP53JYOiQeqFqdctj6Yrxenr7ioBaHokbMEyEdhMNckule6T1tgF/wYbPG7U/upzSGRXBmxO0PHnuPenyhp9HOVgd2C+pFf5SLEHKRbyF5I3ReLdTO74lAePIYfc8HElASYyCPA+2Ty3hIO579nUAaIlSpVQaHgcTmIm35MedH4BjCuLJx9P2bZ2CM6dAEKGtPyFS+gFy3zAFX+eEpnjS18POnpw94EKnMCbs2Wx261FgzBJNAjlvKmGWB0R+hEsxGqWlcekNQHwpuq9vF/rcIPlTAHIHfcP2m/82F8KKPtw4pq+U+B/hBv9ImzXcfKQYZhZpdN6Ltw7AZdNCntb1Rp9NtkFGwX1LR29b4aQj5CePMR+dH+a740GTbNQRdiEPACnBO3BsFq92qhX0/xu2ftq7zw7E/bX23fIw3AA/KMOS1BHIwlzDG6hzCONN1pUfRu4PLECwmhZSJeAbLayaqtVVCDgqM/IEzrIbvnt7/+3sbAjhXcUKR37vb/c03WxTMRNyu4dKj9VCASM83tvaG+Y055vMcmVEY2iDKpCuMiHWZ8WTSQp6B1APU43/hXxlhR1i7szmHB7AUNnsF69xt3gzjQXeE0e80VDOhQVuhfNDQwDPLWYEiQ2BlEvWQ5K2j5Yvxw+K4MLl8/3f1uFB9rjrdH5Xxw0QcQYIPjXTvzWrte/4Comt7Xv4v3J47/PQp7MAGw7Gi8f0Aab1EqHLbGNo25nesvBYa8TcZMoQO/4bAXQ5q8KDO+77+G//XuCDh021w6fng30Ns3B4ugus2lZqX3bDfcFQyXqt20CyH7dp4erRsTvkXwf5axFCGX7Muuzdj4QnVGUZPuM4OZXc/DR/idI8cY8byZnH7PbLCutZ5gN2nMRldWqhvW7DX8BZccRbTKTXz2Sv4c4QVsRdVU7NXs+zieLltFbwzFi4P2Z95Cea/7weW15ONPK+vyxTXbPxxP5EJeSyKeJdv8WcL+UMgFgEf/at9+y/3SttexeqoHujZ8sp3kdp15esz+NfyGZFXTkce/+UfZUvkPvARAt9+5Fc1AnX5UwdsR1H7oavis9E2KxNcKe2ZsY/3H4xyeZDi+UX5gNJ9/nzITTXasjoP8sDbAjMYt4PNPbMpHrepBkTw55U8r8V4O6eK0Y7vtwCetnGVbC0xizA+csOsgyYYsaoYGNwdVMzb//OCXwOxA6wbEYvwdpR7dXVPGQ8+njIkPp8D/D6EwjtqUD8zwS4VQb7mSu9ipiGeQ6lo0i5HX43pUDjGaA3I+MMV6SmcihDKNsobWUPVmRPq1fo1Y0yb9pOXNYh27rSN4y4Aw70O+XAyrzIebfzeQAWpQkT9k65KfbWCPp0A06p544p0RVSqcbyBMMS0cRHVL95lLXTsBmQyUBc352M9+i8Yh8moStPNuUxnRPkqVLU2UYxf8W3hCWZ3gWRKrtnfqND6w3H8NexH5acQXQueuPZ5jzvQ/wpZHkREZ2Hc+iajMaxD5Qn4iLsRJk9jZrPxMQyH7AWAT7jhrmh8KdAgrTIzf15D7tsM6kKHWQ36zUIzmhdQ/EACbhx4YcKXinmZxgZhUWiNvpgOg2Y+jEjvhhI5i/2GtQSxmjILI5ZL2jpEGVOIvNBmYezZHTT9fAIcjK6E9QDDDaQ2KY8loxKc0vYYuAMfUYa7bBl+iJqpohl7Q6B8xcYt7yX07AfiyjV9BPVDqSO6jiIevul0KRjoOUOv0XktJy3mC8V9IFtP2PwmsDwk8/i9sz8nXTdE1Mes72Y+822kl9cqVHO9xZ1wcbzA7lfX9QZA10ZfZvyIqWlO0HWe/sBbxBWNcr54o2V55Z4wytje7yvsjXsJtMXeoiHLrGn8QIj/SAgPThMv0HMpbwn52KPgV+9fED7bfYxdR+p9TctnQ+mQ1P6czNQXk1/IMi0glToDOoZ73590RHoza1AasYw+z/lUmJ+Hk9CBQ1HI07Xn42fbvxuVNMsyR/MFjKUngK1xWoH20JaDc3DvWaWis9gxdwATAAOToOKuXp+kuPuEb/QT86xRpgao4tUMUZ/vhuLOEjmFqpbafuR4JGycb3qkS65irllvcKAYecWyxyCplADtWg2Vsy25L3z4bH9UWOsQgT5jdNCfq6AAewtB/sCckdglQ/OaB2Cd+70IXYEDVdriaGMocyLxKktZ8x3TXqbQc9o8getAENMfbD3F/Pdkgz8wF1vCYorQLkb8JM/iPW3a7JEvzH17GDdKu9Ed7aC0nVW6jJGrTmDS3DtNPeNBTbYN4cOZfdhQAJqUIHwa6xsAbDB801HK1R8v8cRZ6R+R13eeDE7DWwO4UBt9sIs3vmvHRmC5KLVm3gxtCjwR4W9AEQ3fHfpv5+L0KKhjil42RiKBvo+IhxnJsf4l1U4Ztdmg/QzTvqpyhU7sdkOTMNKk2LnBSb1HuAOL10A9RK1znzcxtl7gxxDwa7K4KcH64R2bDRs4/KTdpQunfX8ND2D59BJMzUMeOYmrs3wuT1w95DyIrOpfi/UHnBcx9euNMuJyM8Q1j78BrA7E1zBwImNVTccb743eGKg7GVtvBXY1jdgMmGPneuuvAFn0Wy37qy4yS8tu9ayeiATssu97oWQ7rjdle4SQe4JEcfDIPQJDkO0g+SNMONCMJ0ER8mnQr+UHl8aE8q9Pf/u7xa3d3/5modHz342f3XeO2zj5k6Yeb3Q0MlYRdzsbsi0N/FDIzPS4FQIReIEnVGcEyMjAJVd71PyU7z62dTqWY0z6Xk+UShfo0ezbGbJKI77spTdPpLoPLiFYTdsXZSYwPuhT7lPB7MBJheMC6+LL7Asllvqw4lztBTR2esL37x0udtDcjZNB1g/8N4Ci0US119JaQ9pmnkdGI+PypErgpLXRagHGrH4MV1IxZ1yQhW+wz+Y90vks6V+i5YB0i+3RdcZ+2Xg52q//7v/1//5//h8jHlDP+kVo1niE/fVQn8JVgP057lto0ODiQH5imJnL4Uewxj74xlrpOuuwhNIzI6JMg3o7bzrlIgnf18NNyPaJUAZPIB9mqU2kIvR8h0caHtacHIwPJyJC+MESlbfa7c/6+mlG1QeQ/tALGyz/lBhpljJOKDyAVIJuXz5/ePr85YuFXyx0fUnhbOPuEYR7qkfdVustiumqX3yTWpqYry+2ifybbQD5b9HIU/+5LsVeK8MRJlD1PNJiDVMuH8xPCO3NPOXmhC1uEwvwl/DB9A5dwwA/dJPenf7oA48NsbIv8b600Cp/tL4tm0CUfZC8jFGeAUwEq+JzCpt+34D//W/YyONpbNgWlQoWFN1DyNW/cWROksD+lw/vIHbm9TrGANU03SyCFF+WdD9/dl9//EL/ox6s4Ajg3QRuVOBHu1sZoGqRYjVqaBKGrFsHFU3bD3JagYR/Omvj3wc93jao6+dLzE7LG/VRRmIFP3qk/GxU+LCiYSMhkVs+wEJaYkP+dr4B6CdFXTpLrS7+BfHF+qv+2yMKHL17SlGutIBSe3CXmf91f/Yv+z1Ku1CyU3UHVe+TJhAuaiuprvMZylsTVPVBxNtKHvh/sOsY5pqnkV8lZFQ2I7nim1t6PVTHeCrjp4xxq8+xKblpLBUN1M7HD+ZHHaP13Uce5hjml9uVmDXwsWjtwAsZX+N6Kf2EaO9rEaiOJ8XKqDKdxJcv8q9zWNCspN3kyaTF8RcJqWFhcAt+UFm2e6XQkH8fYtwWPpHfIGykH6VdyNvwZOA8dSDj+ipe/eL/nutU2gKSJyFE5mVIRbK1HCoNUHrBIrRVeiS5kke/GXH/F76TThmuNyLVXr0KW4Xgx9D+6EfoHP0S8kYoMgqMO+RZdvEv34UiMMKQZ7IwXqnHSFQ0o+4IQy7fezv5bgj5RPi+jDXa63m0L4UjtPI8DcJTiP/9i1/by9KcxBrXLgTwUEVEoUV0ocPtd1Xw5hWzak11oZSj5xh4G3ujrRZXu+IfAfZEtIfkhtc6XQ2SmxkobwTUi3K4NHbOoZTH3dXwL+K+jvtY8jy28kjhlUVuyzzC/jX9tyuYwTqv94v3MUIk7M90+Mw8Jjw/8LHwNBlkFMJTHUfk/y6YePQh9jHPf8OTxsiIMRflDimOsBrR1ikRVnFfmX90D4nLrxXEtKxcyoFyaj+F1xuJJap6kBYxB8c+7bVe5/66fkjAOWj5DFg7UIaHclueGaMaDS9DLuv3YXR8h23OA9FMhZooOmwjBZucmeL7LpwV+VwL1L3voEWozjnOkMGmJrOLntl4422Vfc7bPLe5/sXW9S//gXOQL8YPD8H4WQvgcnwcAb3nBt1alOnHaEZtlhgoOmzmmduij0UH1aD3aB8iWr9qS9R3e549I8rqtUr+B8IPfA+Uik0uoTVggxf4FoX/9r+/e/f//d8/fvw//P/+8AOtTO5o6AYZOCg5Q/5JpHgYRfoZm2SRyUGY8/BJZimfkP+7acRNPy4w5h86E39BBELFV2AN4Wrj7OmE2jGB0ReWLmDbN1s+rn8WCK3cn20+6iZfm5JN2qh8z0/coIA2fQaeFub29wInOZ5Axb+RlCdRjXyGsM5ZkCcXKPATz4iPBn9dMXYxtXihPV2IQUJXmg/5AJ+FVjQaTz7SPHZvTDnqICMqecoTpdsbBu5Q3mgw9D7TgWaLaHiX8XMPHoaki/dGhtLXxuEUIVcXsQxJ88vEA2QfAp7AC2soCIdt/kQILrzPX/9u6waeSP0b8368PFtNXKjMFg4D9D3CMbLHXwPnPXjcosxOjZ+ZKYMyLUP94WmD7dAoMA9HbASUOakfuPZ51MPh/FzAlTZA2TDeH2ujqOp91oRz9c8xr8uPIh56Pt5KhbOsD5D4LuGK8LMyRsDV8R58EoLd/vSCrfdx9p01J+Y87zpIboJWHGk00vsR2l7ceu8Dik/W4n28nb4YYdMflsE9qRGe4uS/qyME2fWf9wL475Nnu9rjSdC/Pz/9HU+I2h7Anxa1kE+L/i0I9xfYL3y1es9s8/d4glTE/2Lsyfag+NAa925f+QRqpfpdpk7P0DETymjHlrC15fbWqGy7LL+QMMoboW9TEOOeFw6NgXYv59cUvy85B6+vubU9KrU87eFHMHnYc9SnTj88fcG/71uek9XBtZohGoRhZ9V8TVBFH7foZ6LpDwAGtEYMTeoz6crE13DdFRultjisAoWiUtPNNm/svWleyhfknkQ9PPXgraJYPnHB/b0zx5nD05lyM9fbTPb5jTkdc90fEHHkszxPM2iH1BuBaRkxIGwIW4qbUpUc9/rZU2Vh28fECX6/1vPcx7/9X/9v/6f/hl+8quS/WgWqgMbIqOS/4FXp23fLe6n0y9IvIIt/Y57/YuKvn3YRxK8lmhfQud+NfkXYH+yNiL+8CB6m0i/8gjh/Zx4XZdPynWVayF9QNkIoch1E76lPU8de337ilxStrZHLsyqMW2myFb9GblzkCU9bIhN/yBK/ZsjE+yf8cj1+O7n97TjA6ggRxQ998RdzrfK3b9+pCyeDKcRf6bN8/oJYB+VDR4shh+LRPvcrxKAGSD+4yV/bxJ+FIEzIKsMr6ZdOt3D+DnL1KMYgeSLxk7Le/zt0EF/jR98bkAUqfDqIF4LQEb889+Xzp/gFOjwt98nqWUXy8V9QJnf+4v0OY5gU5P5jboMfFBpk4NRqfGPjJn5R79n669uz/yLoi+X9wi/s2Z91gamEi+AvG28QCK/FLzOiQ8hOPG+HazWG+pW/Smehjwv8Mh109HIPUQtzwnUX3lsh+KNNHmvhGQK/ZOn5W0yKCiAbPBjil/iQx65F34NBj1FeADqGzuxn62jMaa5J1l+cV14FlfEWOFDyCGBoBrw3eSAaE0AMkpBPzZhhBja/6LkH+Bm/7ugjXL/iDR74VUb23/tfjCNEvvdpz5sa2Dt0wJjEr7ZbLn6V3+Ylf237/cvTTxsA/HXdd94fePuJxdHAX5Gm7hjGqOu28pd3uS6ijY8TjTvJdTifDZCNaoKqE02C1TJHXXwLuCb4WEetqkeFz0XjYm4oT31g3KMVnOJJS3u9/CLnUKBICRmaYxnkVqeTwX2gJ44E9ZfCMh8SEeh/jxghZn7HNQuS7GYL6z/9b0nOIbVL8FahW8gbQdcFjaemXfdr+9nPasN2Xb0MbT4px0Lw7Xqz0YFk4+y9zZvCH+lcfkD4pVSPQ8+W9xbQSLQDdKc19c2rjRjuH8A7CthW8iykPXmMei3BuQTI0wNcRp0TEO9F52iBekxBh8jTnDWiRNjP0LMdiqmd24B1oPw6OOs4sTbb2wt2uHHILaMypJMf6IWbBlsnzD/ffn7jNdR6z/K8ndqLX7Wt1OCq5dMH643zJdnr12CcQT++Gy/++DMZtb6viuIvXsbTFkVeKyFQVQC2xF/oVzl5fgPwQQA/uvaUg/Ung79Gz7bv/XYgeGs9gU+p84CioUPyOo35rmqpSLY2v8Lfgc3sRsObY+xaEHIry2iPvgAZv3e81nleD9ebkQjAy1+FaYTkDRYI6EfIiDEJ3gP+QJFRYNyTvCzKoVTlp/HPSwKua1TCywqiGXVHKBmeYFxhpGo+EL4//BV+XC5QBZSaFztjPvMabX/v7Lr+0y7u3IfatUYh6fuvp6/fbS/01feu/Df9bzYnca9m4Xf8qn38Cv3z8y8LQUhj/2S8bJ/LdQ4v6FsI6zHktgQH0oe2kPFexxI4II3lzSpVQjFMcBs/8jLTEvJQoQK/9u+CEsAbWaLg5xF6aqdO1KBf3ak4wPAyzE6MI1/DC/20fMZRJ2SYPu0st1z1FQKThwDjhr4Lm3DX6PlOBAyPtnb54DUM18XPf358+vTR7oe+YH3zJ7fwC/OoiuuPhy8R4poJMnbklNFr2oEXICjsOuwjO/Sobgdrginw48d3HqpzzNtfGSOl7wCEmT/6BdcET7l8A6qw67xv3nOfHK2Rb5mViwkqicJoglqnF9sAeZRZJQGcK+gIm6M8c7A9OOYG7OZe3NqRneZ9gY8r59byzJAqqlHcGIA3CduDFS7UNVKmQO5N8XsVlK1xa3zRoVGmJoqNZxRXnYEr970LN3lpWSdGwHiGMuDP/T6uXrCn2fkQ1L3omjrcBuwnzPc/Pz19xkNpnz5wzr8HGYPvWL9fvnPcQBb2V+BWXEjOzpgyIBRUZBlCkX6MZtTqqaF4DeEFqI1Y1cJgimMe0gCsm55L+H7eQ8wBwNcAcQrf/PiQvZTgddiUTmDjAMqcPn5AiK0N1gZfG5vLil1noMO5X+E/AA4fSHjhYghKnyhuyBbC8sljEL4Hx8k/5azpnOdEHpaPLx4Hn/K9O1+f48lU/DuulXVUdDPfKWzqGC9+mXnwdcInr1EmO60DxmFH9IeVwUcWYZwhIyTleyV4swQbUI43i3Suicnqn0YwhaumxyKcw29Zr2KkMfLafOhEMh056RE3yVD1UMtcAQ1sgRc/Y8g8/yTG8qMa6yE45t6Aa9oEI27sR/aP+hSH7xbyKekg22SyjsZG558+eQ+ssGzqRAL6ewiCQ7ZOgR8wbsLNhqFnIhxgUgS4bKMsmm0OGk4wHgm0grFqyx0hX/K9hcT5GDVixpESXl5rpRgOn2AOpkTEEeZDKdRuJVTNEMNlFv3PJ1LxdRRYX/H9qEYc21x3jOAs8JPTPqKjvEyj2y/ZPv4BjStH8LkjyK3vxCbtfpghH54C7VeCjfUtc3lUzPneFcmHqaQ/PF1Gsa+ze4T7VCkofQ/MnorpoPHYI49TodenkSkwC29OHOcnKLe9BVyvQIx7v3ro5OWe73l6d4yk53IyqEFBl2zBATyt4Thp+oaj2k+m2J6IMn8MC5q2ON3A9ag/snbS8CsCJ4Dt2X4iqTRbsdyO34DYZ1bpCo9981v0vRt27HsLRg2W36JWqI21B4eUfMLT4v292bPdV6Hs73af9Xf8Jwrjdu03+hu+6siIoe0JKhkvkPHDumTbBg+DKHtE0K4JD1DW6Yyct1c+w0L9olvlb1cNhgLSfPkvtHZ9UesemllFLCK+6c/e4B4n/Dvvh6cvHz8/fcZ//WGu4hpAgmJSbqbNoaaL6Pmc44vaGldMW6h4C3ohQavmdvVUX2VwO+bSOnogLrDfa6L8WzQuHtnZmwEP9sg+ynwaLHITFH1/m+Jb2GiOWG+Lp1EqGoJz3MLPfhnWf99iqDM/ges9yLiNPPc73dLLdtXx3hkRyPO+xlXXjOe/1s9g5ZPhwyfzDf7kvqWDddnq7GB4gAperTrgcsBJkHEWwlB0IiLsSCNfEGu6JbOR1OfhKRonLajlUNSc4jLUzqL54Kohr1upL89lK0TThjB2EYlwAlUpVQ/aQDbDyYCY9Zd6s9ZQbFuyjJUmqY5P/kgcofMHmtV/UXGqOJpI5zFUEzoZeVfYWLBXHp8cT6oW/cR+Y/2EPn1nnGfvLWKI7eKI76x9GbaLyh3psozNfFkdgLehzNfRhI2Ve02TQS1l9cMe+al6ObSKuVKLUiV2CMZvWg9tQUWItVV2CD7vNP/Av+f1usjSe9TvPmQwhronqW5Wl9gK5KNTB6KDulVuRm+hp60HGBKKWtge/t4BzTrrSOI2OCN+71A1o13nrwKOuQefLSpXt3zP/py/rsm9O/MRmPfhyIIjq1b90y1N/8IZPGY6EH23rHTT8UrwT4ZR/5y4vACaHwhB+Lyrkl3feeNUr/HNHiDaaB+Q783QoV7m5QjZyaDZwFK5wqk95wdobXG27Wp9jNLtSH31sWvqSmP/HmSL4E2KFHPMwfQ1UCIFVe9t2X2xyB/Vypio47KiGNZh0gPRRC7KIPcQsdVwm/Mq6EzZs3gv/whqd7X9v5ARXpztYzWe03A6P7KcP/b8Ovvgg3NlQIPjaL4Inj8sfZMDIa1MpvSuWSuYdA1wdFg6wh84iOqJNypdXiZ2n0Is2iCkPMvBcGstLrq88J6CWY42aGuBH01Vh+L+kxTfO4mLO74iQCSZvKk10mFsUw+fwH59sXglr4NfpPZy3yC0ZAy3ecynKFfbqznlaMrv69SLR0VibaFXhox9eIeM+jCTQ+ENWGDhEx4hEkbRtYewSmqygZzyCnCvg+B7ixnxB1KsI9j/FsX4ZB2WIW6vrGNl8iroxVTRnRKNc6VzV8eglA+9YY8Qs24pw3ZSJwOuFhBdbPZwwI5iyx5ssEvfojdWa63Y6RB135v7JURSgnNMrzK/ISauIDH5/OWch9y5gJnGcD7/NMaLFc6qQc6o9U4jK7aR0WJWBRa71S9y8xjyX6gcszYyju2o9S0eA5/XD4TwF9aBIJbpFXWEzGeM1inegxaiz6PfIyu+K9CMRidtO2oBaBNtL7Vf8Zyxvnx42uu3QAgAhXeHW9zb7f+BoJ2LIckPzQ6wqjAkZOkPM7TDfh/2GmXMtFPZGcszjkfVv1AAJ986VMSj44N+wRq3NwYy1Ge3qvIPjwuDe7YfA7y4/qCHcrgFsA58ebFe4QWtEvIrvNfExyNQdIdYHjxZ39u3UB5CJ/yfGclYkCwX5Kj1dG0seZvrxB76sv26VQbglr8KisHeAX79RwT/cRTFUg1qFdU6HdkGkR/WBrSI4ssrkEKdLhvYTgj7o1RtpdUYPh5c7TKCfO8RZpB3CKsyVqSxpUcDYHnGO5kDQzUeMUEndR21Im9U56gNsTXvHxsrzmygyuqUQWOtk6mTz7kU4xRjFtx99PJ3SXAPGfOQdw64PwvOWK4LsIiTJnJ3Cx4Nt6rFYJAPobYjHgOIbRBcCBLOLml/+CPAq4RO83/BxsFb+VdskL6o2hQAZTTX2CvIHRtxHGpyMGDAGJUnUvEv97hRxb+p6F9VVGaEw1LFcxueFahdX85/X33hAat/8lqpHqy6XkBWVyh5o8Id7FWVrBLmK0xAfVD6Z0AFiKLfPHUfDJiZVA8hywatnx9BF2Y7Bu1mwNg/2eQ0Nt7lWIH//cfM/PBd48DHAsoLtt3zpiD1OKcIhB4vWaVWyShoxlIH+GMPxUWDKhOWBbXZvoyM8VP+jx49FdqeZm0xD9rICBMdF0zP/VPlRXgI/zjAVkOOD38FyCutKWHfjPlaT80wUXwyaOoh3aT9rcpZe433Mu5tIeBNAF/wpmKowyYFybNtwQWgN/C6J0bcpObsP2hmpqwcno4lR95lE+/rG0D9t9R15bDg/npcwoHSSzYRJ+1ZZzzGjhvfiFfvjpFdmEE+1+9n9cqs3ODWvvwXxpBfc5j3l3dDP35m42m/Lv+VHeHyKJrJCYTtQ46ReWnMHkK69SFird7DblGfDTGwe1o/EIaW+3Lcj+P+m/swL6uss1YrzF8b+zo1tw4Wz+lmr0TA4P0RAL9szjHwFQcW1jMo58n7aXPZVsbjsS/RbSvd+s+EUxP7tfssegQ3Vif0PK2lOt4HahnDzXgAU0wSflBvYTOBHKfl/iZcv7ytzxDVxPznWdR604J/+7//P/7nf+MXJ/9p9NEJX0iNb3RV+v07I9SJL8VG3L+02vM+fnz39Mmk40uY/53fxGyc+e2r+ALk5utvCzDWUM0JXxpbX/Urs+MbXBlVHuJO/NGrSEAOvnBZX0iOLxFnifUEv4x5QF7mX06NZh4iv5LqPr2zemZIeZKEH73iC9nxgzS/+FNWrof/mAX5vDcyP4DeK7Q8fTH08AW59B24Of368c7k2ZTAlwFjfvzENLB6Xs3lkb985OR95l+8W38oI/IQRlvG/A8ZzIuf7fEvbwcD/o16MupZKWJFBYKNjSLDopQNXkY4ZMQPgcG/kINaqF0jLXwI2GgBxQLyCeONYxFj0+X81PQLB7k/BwwNmDPvbTCW4WWk2hwfMLkj/mvTt+9P37/9NPr29O0ZP1Jm4fdvT89fvz99tfHw4zvGlbW3vuIPuljCxwQ8lWQYudaG0P80sFC6MKcBnyYHPyxkhuDHV1wB1wl16o/J+RcoI0Ql/wJnhD72QL4e2Hy1fI4j60SIBrFZoMyFeFUP+I+qkfCDW+Qj3q5x5fku+hiVgyDHJoRzOgZVQpsX1H7HH7WDbvwxunemmVVAuuKYK2psanFQJVINzEGPcT0wwSyiv2iPR+AjhxgB1e8gvcgRWeTj8wDQfADBpto/4Of5WNf1I1PgAV58kRerOWv0vfkHqff4hSnL5xz8hC8uRwuTabw0ibmCgz99icp49xCxyF2EfCDagrlhd4W3ox2IMdLXqeAaYVXqD+RASwPacXEoOS1i7nFNj3kONCHGvoX0nSWxjJd5lNYGChAliFeDcAv9iqgMNSCv8LRx8wvXK/If8BmAfUdCHPycMrTkoKTMQPywRUboNPK6ZGTkNbzCWysb3Vz3IRbmV/CckukKVqRR+QEN+8JQDs75btC4MN83P5olXtTX7f3IL/+nQVHJ9QMaaXGRKj/clgB+DLt8gGMhQofzKa2ML+WDbWnPFm4P2+OHEi3P5gl/0KKsR96A7SNErLcng/p8Nz5ob7zw41HMC/2qLSkE38RPMXrWEv6jdeAnPhaa37sRSd58gUHwjQL8OVwNhrCcL/AEv9BRVQDw41/wYjpiJSqovfUhfuQKvBtmAJu1vLDeMmYhZwTmCpN/GsU4gnyLNyj6thrz3YMGsJM/Emn9jOLef0Bvp/cPo9bWIjQp5IKXEX7kRz/0JJ0yxPOXhd6n4O4v8VboP4qBiP3Rj5U3+2nAH5CMCuMeebKhraGU+MEvmAIYs7HzkKwsMppRd4SS4QnGFUaq5gO4FjGoNsnmEkadBux72BRJhp7n73kc4S3AH1zCygie8CVCVMCcsvpI28be78sAhZKHtOR4GX7AiAidNoRrIkLI5R7E+PNHrqwY+aETqzPHCqAL08GTiT89bfvDqqNR9IvbFNCSJRTdUmY0p2xGEGiuoT5Csw0iVW7I91MYw9CNP26IONgbpStPEKu1CFXY51jnOQR8HBAQbbI/4YdjPpletgf7/PnT05f4MRk8xPSB390TQjeHp7nMiIHKHEnaLtr795ZqezAXBr4uQH4LXBO+Yd/y7Yfv07lpUmgE/7Kd90mV3gL+9/GJ0O4XzV8fzF+fzF/68UbyYVMf+1z/TBb3x8h1cQPIl7JNhDwH2oHAo4fr5XA5Zt93/9FW/LA223Cev3/yH7K2dQeVhV+SD7gOXe9Smx6qMyor60MD54b3HrNeFfa9cwJomPZR2XKCjN07TZlnzdEp2CZ9fOjVSkVNe/8YP7qFtjamPmJMwY9GXEttCuJAU2s3VeL60s80ciGKDvYGQkvMe2gDGV++fH76ZOMYHwCwnhEecMGO4puNIcwf7FWwL+VaYuVFcyV6ygBDBhEZoDZBnZ7BCCNe7sMqp4bwjqfkDUHpJDOi7lGUZfLCenXwF2IfeHYUe6iPfm9Lgs+w/tpf+Q3y0Y9IlX/BR8cH2VuTLk+XDugLP/nCp2Af2Kkf9FSq5VtE/pngsMIcNhr5gZENFFF5ynTn3+5bMhakUVklfll6n/f81Q82ebj5YrL9YoUyjwTVgIeGu0hlrJ/aCzY1PLSAT4QFObrKAfbHoO+QLzCGPKYehCFzGzujglVFNvVmDh4g9nmr4nh4av6G78uPi6EP+BSql7FzvPJelzwWkHsB21aeo7G2Z8zS10CMm57EXZgUNTEHKlZHwA2YTH58gOmRCBvs220jL2IOpjsedZ57yGUZUWzG9QRg1ybDRrsNKSMbCL62YhWC3Cpb64mTeEKQR3v++xZdAI15EIqiAxmaZ60rLBs+GpFdL0o86nWvewHaZrc8ykNFZ36gOMb9rAJkyaMsmiNfMwX0I0O+z4HWpMJGE/8A93XiKTxc9G/oyt/oToemy0lFPsZYI/L6+o+KmX33sh18Fqdhxtt3/RUN0Ubt5BRP77vIy9WqPnmqnBGibFRlOCe8orbWjqyRxWf/zTCdZwt6ZuxUh4iNmKncCSSjMxEoT1HaPTaeotSeC3uwuqXFAtMvMiNlrip4BjP/jhA6WcD+NtKeSWi/3/2Yv/am/j2xoM8lj0Qezkesr+/HtvqYiGNYd8FOv6+PvID6dYVNxsyCq9YJZ3URrraboncYsGLgVJlZoZeVtc4CjKNdhC5Vpf398oiLWEOG/zAcxoSP3QobNzZh6hi6tYdX8Tg5+14CRp5aB92Ie1WwISv0pRZZD45E/AHTaf7AB4UvoAQ6LDqOnYcQixK0MfpiCn1O5SB/TB6NAyZLy7uIIP9qBo7WQATaiyJPumOc9IQBdG/yRbwSdVA6Bq6+O1XfrcoyHL4a8dcuLV1/5b+lwisReFlAGmGkF6r6u8MPSYw4WJw4cNBv5k8S4qyM9IcYXEh7ngN89qA6Y8xa7kLyEVhYJCAO6piat6rV5gcGyQ9HAP+G4CoLARwa6ZfIcVF39vA34p5HURjMjLPCFJLjEUk6ARceiQ5dNlXyaJpwQlPaQWU+B2AnbSVUhqEk/Sd2RPWqdmQED0LRlDVE6fsYtwvIGu67e5VbxWYd25hVExhHiDIEUmOX7JtjR8NkFxzj+MMh1qaJZ1R7EfGE56XvBi11ZvBxgDFf1izJwPr/+cvTxy8gbFAxgYKIVkCj5i7Wao2ANczxYXZ2naBKIbOIdvu2gIDOJlwHgvAB21ccmn518l87runtB3yQ4q/g5jTql5E6CWzJOvUaqrUekMwjkA8o6td2IkMcnuo6SVJ+kP/HxhxbGRVK1dwkfwD0/ZjqfuSIOEFEGSnd62kZToHZVxSgL6DTIRoRrTw0J4ttZB2qXpqJR+VjPcIQvdhqkGu9YUDpULzX/xBNg1usdUaFnUXu77utdZ6j/vTr5UyuOBzP2MegzJgdJTklEenn3lnMnHCAG5pusb9EVEjgVPDMH2hYv4udEdEQVp9lvXLOx2kEfJMmmkZ5kTFrk2F1VLVUV8Qz18Zl22YIrdUkpBPNwPIdnj2SGostOri13EYZA/zCPvZXn//DyEL82j7uuevhKZSTh7IxOcT1WeS1M6HHj4iI62DfvgLlF6zOJmAvxYwRZrzbssLBsnVogpBrib3lvVGLPdnnQfaZAt4jeOHswOIg5NF2jwPUGyHfHSqbQTwyryGWvk7JkXU4g0Md9tAOrNaguA4oSZTIBGGEukNUkTk23A1xT/XR7590F6pwtIctGN6MVN/3kgCKMoHoInxlRx2rWml9BPHrJu0FqMYlhAIjXVqMND0Dte/5bFeTCmnVttmrPYL/qHD1Of3LGLj0uvTpij/KDR9SW53WgM40Ki88iYq0rei+MHk13sjt8J8ZrxvAgn02BTKFi1GmVFYQGZu6iYB8gATKk4RxMwKh3RpbiINPP0xtiN+jOiYcvoIdSPWYjv7BBa93BaADDdQlIsJWdYxsAFbsI1x51YexSG8EqRNnDEfKGdRi1nKGItqA6EiKe8hjjf0RuwwqjX7wvuehOF7okxDlY8HqIEIo3Edrw9hvN2OgRskaTLg1LZxDMTWBhw7EjfYcuS8NJJe0Li/X/PjRL4LcSBnPvFatonfjxq2NLZ7wbauFNmZ6SPx4Mwcgf1tWxzr4gpBuhA9tU97etM/wMe68fX2zle7lK0pYroMnrfu2s2fotowZtxruYa1Wht9MAAuGNQhZReSCbNoHoC76NK3rz/CZKNaNRObEIDSPkCgRx0j9rsoW0ciC/fG0j6rKRFAcjOIa1GDQZuUQtQF5iPReQ0ebAmrf34a0zAzhcyxhx084RC0U82G5PxqWLf81DmOdNijMzjnvTq5+LHoXRMcuesbBoXt2LclwaZJ5ciZcxikbE15Lvx6nPYw19Bb87gF8tMhkSFeEu+2O/XFYo/jEIqfcG0rF2jZuWpgvQvXbdmvjM7U5K7bgxvEFXFEjidXezA/8/KlT/Lenk19LvAoawTMIs96K57wbEX38mHUivJSup4w1zlNi5NFRmXFIj63Wktj7Y89qKb82I8LCwP381rDNMBFuLvaF9o79IVJFtLe8eog6QqPLKx2eXsJ0kDnXhveKoDBizZYtw9H+zUeQ1d7ZBxLo3A3Gvm+5aHwGYcxKBYZWG/cYbGU002EVicWY254MKbaK23U9vQ5BRVHCvubQcavnH/QzaLIRmbljUxZ3L1rsHR6iex2r5tb2xi3iDg3W00hmMhrpfesd8JOTDdEYnHKZ0iyDaVHXQ69/TF5fN97IYL5usgeKpmjo4m0IFU5dHRP3oitH6PupSWeFka0iqHFHHRqcnllbFLXlWgudIpIwyEoYGfkow49R1NxGDrBfT4cXg+vLEtRdK5rc7rnf4Xu3zGZqhNsBqu3wFfghVfAeOLH2iyJJlqJTt4ApPkzAWmMrOkJu9kKYrfvlEBUvxOcMb8J8nFXbYt85RNE9MHDbMG8O+cR9hWg5VOX6jn7yg1XHvoS597xdb4NuBLJ/Rpu+cr3oUHJ3yoW5brfBf4tE8iM80OdhmA+0jf9fA0XiRLXyJNhZDJptV6oRHueHXc4zka/fLW8AMnpr/MXR8PsxU5xrKUKz9+z6cKb62gRYxvJV/mynbbp/lYHqjervPfmpusmaZZ/2bVf1DAwUKloUVhE5OSw2yKoeXAuOoNZrXNwi3k/jZbILYbNtxTz74uHgqIc2g2GK4r8Zsv23ueIiRkKl+Vghz8V7W+77wmhbjI86S864I6yLfPnyvmqXMktI9Z3NbFP9DE4cnl7BZb2AZki7npXfTZxvQBpDD/ZdA95ct+MXwN4TboI3sJ/Xwwy/yzv3x50tCReW6RRhizWZf2CWcvOPP94IW8g3D0VNwog3ziBwKWBF6+jINc24yCegq9s2CdHcTdqad9dD1KAi8iR049kfosI3HM3wJcmySjxo8+/63r4hsLK69s6XZxhFENESEioHQ0Yi0E060plGSOVg4+Q6rQL9JBoishE0e5GuOss9eg3N4nsNtNre0BV0ASjxRbQ+med5Y4wsiTzx/Q0oYhk54+19hfcPUdcMpXutmo89Zg1xzOkY0BH6bnUdARJ7Ogk283Y+yxGaxbgOiww+e5aUaoC9ldsSvC3ofVht/RhlLhjZZW82Ec01zBrqEJWiLGC/AcYkH6KuAmxEK9jvMxS4IfQHo1uu8L/6AID+21rp3x6XIAc61NaveqLkK0N7iGrkVRrMvegNsi0OT+PJx/p0+BZa30lIezYKIrKPWmO9n8/A9bF3RkLaRi+v9XDAhwM/bv0+hh9gOy24dgm0vOHFnHi/AKkIZFONWTuybwW0y7PgIvaMvAPrvza2jsnd6cid/UYxUnHU51cmVG4yGi93dk8WV+fSgpALprVtzjCQLlWnH6atu6fXU+nJyoAqfbMmc4HHDIN+K5zI+orzdlAY385z45IBqpdCsCX4HZ6W5n010rVSoOqGPYe7Z03f3R6QDFIjrAIiRHfEOc13dNtB3eual6Kp9otn965XUNyFN3aU5/CdBRHJa5tUgpLsfEeqcQ6vdAB4Sb/B3K58PIb3y7ZfQhoTxXeTcTKwgZDiq8onEfsP2FRm9/bJxMIH44UunJwaXkMY5HPcKAJ/aAMokSn+4BMxX/H9jjZxQfHDSF9xk7xCageytLdDB+LN80a42tVl6IR9xQG/ETKx8cUR4RCVvqoknyPU9wt6v5C7y+B7C+VxoHlll6EQhMe7hxTlhSwPY8LilcJGCdq/1E7x0ndTsGEPKl76tQ1n4H3t1TGwt8AZaC7HsgA/yqeRNWNQMNLtor5LuMa72rQKNTjdkJi1slEYMau34+L7eNBGDgcdNqWe8zAMDMZYYmhzcYONgTOLvQzcVvqxzLPBhrj4YSCOB6bonRe7TpggrA/6bmC3JewwJvyXfmxELaScAb+HYChnInwyhc2qiA1w2R72kq+pAUtFzLHShw02DSxNn7dKHqpMPqIz2NbXtegyBs2VpXnze7E+ALpuMKy3dezbu8TpHu7igJ1MFmBzkV/Aom5TziMee3wPTPjLAev1gdvP9srjLoXzzlbXlFqj6heG2CE2BmchEU8HFsJm3/kI3VZw1w7bGrFlPzN03sfXMOGpQfMq83p/so1yp/uHEYJJuV5Y6Jfxj0+fP35hCIIWtU8gozW+7p/7ncUYl4fPzV098ppjzFoO8uAM8FH45uPwxOcCy7uD2+sdn3ofof8ZuRk/Lh6e3tzlKxgM2qWR/CrKGcJ3df0fdMrKxFtBsOZDENH5zcNpZjP3ww+x3Zm+jlsh5d6SzvGrXlW7eft/+1//53/8Nxyi/fr56+n7t5en7z+Nvn1/+mX0/VvK+2HxoJ9GP0TfX56ejb6Dfny3Pbal+f2dP5++oVO//3j6idfPp6f3798/vTOhCH9aEfOMovDpl0WdfgZ53nujivd8oQxtQODnUY//BL8CuAQcRLlshuN2kEMyI95Z+Csol33/+e3pxcJMVuBl5iP4yQ8oPV7yoh15Ih/NyNmAPkVCZOoZx3i9ZzvqYxVfWOcnJ9iQrMUPVDL6acQDVesk08DKnbAS/Pz5znjC6xRmZCGczh6aAxxKLTRDW+Nhw8VshQbW25bHvvvl4cfoS8go/Wp+tpitIe+fvnz58vTp059GKrelDNXt9RODC6JQH6J+QeEW6l1iO8gIG/a0/6fp+P2bxeEfY/3D+gOdgH6zmfPEpPFAn7JdhI600AEhB3puMMiaAn5ko54SoAooZZes9zA8+pSAjzfViTzkVAa3+pi3+cgQ5Ple0949CKBl4hyyMqmUlyf2n/cv+hz0/s/aPnHiOM7tZ8CYeHqHcfLOdLXx7pPE+tP6EvOgKC2tRFvAd2Anco+25GucUYbyrBHkcXz/sr6AcsFMacyXXo5y6isKTCB5GW/yMuxtuFCsej5XEKJthCafPKm7jwCuF2hkvrMFgf7imvf+5en9v2McWD/ZKu/z99PTewi3+DuMNWsCTV0GmRK6FhSfGNVx2MzUBlTDCLqrDjYZjH2wd/8L1BjWOK4J6iADP+eEHpDKeY043g2Y9BRmPKooB9cajBkk4DNb1AzwCaohG+sH7O3J3OD1GLHW9Av840KsqIgk+5AF8vGOCuCFNshWW9bm+3srRysUP717xzBMpg5DYOGztT5aNcBBP8aFCKgHpVU/J18XaF9A7XKegA0yrwUvqU6wos8sTR9ZFlq7DzMfrzziPQPWca1bJGsOy+SnHvApdYEs+hBx9BfiY7hKeHMbPES+p5nHfAc4kRvf3L/ybkaZ2tFWHJp60NfGzk8ZWsYItEYgnVBkoYqNMMboe9hmbX+hfzgOHcGBPBjgZddiJiOvB/mZLr9svQV+QDfJMIhn0clCrCeZn2IwB7OXaqO9+FjBTxvDfR86T+hovss8EdVaE3pgviFG3VyQsXWOlsMQoL5k5bykv2dGNOqL9S/2g/ECb8+qYLOWV+XNBAl5DWEDVNZLJ4xPthnB2jiqBrCV49v0Q+loDlRdLMTyjjBYMW6QVfSdEexFf1DWxmDLMp7IBm/UKjaBHwtQS3Ae6hf0CeIsiXAE6V2A/QQY4y/K/D1mlaqTJRImD/phf2z7QrSFPIaYU6ofIG+ESW6Ro7xUVtCPNdjpSlQ7cUMgdOcgHAf8szdUU9zwEXOT8S0VGVhpEIVcXFNQgvXYsvwdVNH6LlDs1Hjcou+zX7g2MO5pR+aNfIsFO9lExEB9sQijsVjKJq55mW0PqTmo4+sE1jR3NOyNEVLAOgqNUAeyEZb7HSsHexFbeLMW762mEYrgvo+f7N7G6NPnT/zeU//lfW/q9uFuDXbjbgSu0Pqs0N2TCZaQf1CG7tdEYZqhWs06uu4zTJal68sWWeqo3GBNMa9/4tzBxjnGxI8fUR9sEaNSmQCFGd6A94fwpb19+uj7U1a34g+2DiOKaYcQPechyF9MbKBaI4SiBPymuuIIKeY33DzaHvqbrSffv/30h6iQZT7l/ZS1YB+AB9YrY4HxhPt7c9LTD2RwvdijPf0M1lal0jCj69UGOb8vuxl8mCSPQI3shFgzGtl1uG/RdsHQ3gqVZu6ex3e+WTwmIddUC3GeorWMAItf7kVl+zUQEQ8INN4BS+zt0592L2X1cN7x6aPFee4BJuCNcx4L8UCcxX3Pbc2sGLoijiWIzLLcFaANG2G8ekw0ZlZLtyCzIepIlJK5rsdrnQqNlLFIDYhSy2Fs3ls/cG3WWlVYWz58iVfsc8v0+vXR8tD5f/zXu3e//uv9+3//rz/wy8DoeP5isE3e/Kvw/ivCFuoX5IOeQZYvYj5/bdjj4senLE2cJXdRioaVPA/mHwOG9RjlreB8O9rpUS5+IpjVE+5jQDXPfdZSKg++uxhUQJa3r7rMqJfPJ2BBHBPOB1S+w49CLDxU7gjwdd0BIlXoA54KtLIo5qc9iGPh2kCKXFRoOMg8k31lb/KB8ogfrtxFqW8LI7cu4f7W990Bt0OKht49oA1VJRtvl33gqCN5EeE6javhk6gXESxLOEK1txquPM49RjzIsJlgfPEBy7Pp/NWuCfiVeY9jPck9CN+Wf+kP5grvA+c1+zd1aLwHHp4KpdqC84Y83Wd6WGmqUfB2f1mafS+eEQ5EbLMsp2tWAL/DLwjRn5EW3QrpPlQ0UOucw2YugE/HSz68K2YsQ17xHH3oqZk/r6u53/D23ltQClXO6F4WwEXtLvtF0BhZZ4Qn7Lfa3e7NU5Cfzop9ZTWnkC7LOt3Q2TePkx1sdJ8Z85acfwKXffcW7X3AQHiAmeXKNVF3XJRyTS9dp/GfPPgF/s+fs7qoCxrsGzKfE+iuuB0ST13QHnH9DWxEZFFLYh+n2zomg0v2hdeRhK17+yUbCf7CeOC48OcQ+69JbHHNB9da3QGD+58lXWaVZu45i+AlluiPfdzBi8Ze+0pfC2zjUPZYFc03VFflCko05Z3DbxsRFzHRtxTNV7sV/Nv/+j//x3/D6TiJp64//QRW9OJPLvChlHdWhk+GjHgebeV8Ggnx7/b+y26qUf4d+dbmh/PAE5X8NIV1HSnKw13ST+NqkZagD55keeJJOrBvNirgVBl1FeLTAT9pRhoyVG+fRhjVA0FJDxjtKJf1dUZluwRRAtI9/GMRjwsYKFY360OyahYY+Scm6G/1D58mtBL2lRH6kFbiKT0+ceajzw9S8cmn929P74IHCGNE/UjBBqTx9NrLj28Wf7Gy8Ki9gZjQJ+nWzvsQn768f/rw6dPTF3wi8+k9P0lU/xrL+KQlmCEDAT9CCGDxAU/W6yiBZ8N8yhpPn/54+vbdD09hG30ToEw8MRUJeieVW8IoMWcUTwEkDLquIPpwSNNCUC+3RTyAyqcqWFufxljlvjrSINXI5HX7XIf3xw4NkLO925wXLx7oZ3wKG3qzDwPQ2K1YA9uy33xteXrnc+HXTxu5WMvICx1zxHNrCHIyNRixRNoqco6gL36BUBAcYDCi0a72uukcL/aY+PApP8vhnAieVpb9lYF8J7Sxugjx4niwMJ4GBK9QgXC5kIGnUdVfiOD9va0NFrE8fzoHHD9ajpXgCR7OaQ+pnBBzARsTtDiCNhcWaWvjMUKwtmglf0EtoRyecuJiDESIAMi6MdcIeaTaF2pAn5u/6DczEGuFfDfqfPWP6qkuQq+bjLA3qglgk2316Ecr4xyGL9/7OEZayGm+v3tHq1VDciXbS2r7DLetoq6FCjMqD40lwcdoS+yXlj3z9aQ82tMv0JWl7lGkK/xpgBXgUlYvDerJINg1ogT61PJcpdpvzGcZFHHi6ETU3mgDQ3u3NxEzeoTM0u8JTe1oG89ImAVVV39iHOMy8lJDeFJPTflManXg2AHh+m888dRo5o32Hgn5FnKNRn4UuUZobcCwtWso9op8ws4y8WGM5ADi6X4KnohHGlAMTxJgZEAnPjFgLMgHayiCPKBMEWpGHZGReCLPY2BQQsSoW/jubk+gIo0xD06VlYPNWl7VF/aGfRFKoHNHyG+wYZ7A+kCtQ99le/newuVsQ8C0YEj/qK/xXwq0M9bakUrGw7vE9ncR0qZsT4lCR/sLPS8/gRoyPDoY/4qSpa8PiPJpWnx4SAN9/BIImuaVt5DlRcTDjH6swU5XotqJtDoHYWKjfXYrF+18bRpIJIoMhIgioDzL4VitIjOKTXwPKG9kH0DXGW+FBjyB6k//oI3I0XAp8qBNa3yZ786y8GZGRNFNiHor63X6C6S6LegzEHygeJQJxQcIjT4obS/sf1yPnqzUg0CMIwKZdU+AJ8/8AMX4fXR+dTdgfkNdS7v1mc8Y8lxPjtZDGI6V0v1Pf9CHvRjtFo3Q8t7Aiv3ey6zDPebzN7t+WQs0CbEAe4D7nSTLfIOl0dVrdYMPoZ586P3kZb9sf8GndsnKGpMQT3Qaxw0xt/AhMdyIB9G+2X3mj2dcYy3f1ko8rZjnMnXGIhVpJP6d1wLA7lusg7Bv9rGWgXQmX+uch6OvAbDOAqn+XRDrjFB6EREqZ5EYf6UM2FMCRkTg+uq+YqS9agmpDH72vyf8+z7+s85ZUylSHXfiYTPS+sQfZEQ/J9uy2NQPQtEEMq38z0+f/L9t/7T4x0+soFYYR79svPx49w0p+7N6qItxjpeNZ9wOYShRrsIjuIEF2XPefMQEjfaYo+UYztljbVhPi7GHwDqX+cQDvgZFRBl5THk9X8PAx+9tvZktPBb63R/60/lg3WPW6AlU3ESQrBk++QBhQjshrrSF8XQpCYtcJmOLeoigHKF43wqTxtD1XAGMFD0aryHjAk74fVMVGfB1UOlzkWUW0pOqXR1/EhltK7+CPn2E6EpcAPHJ25dI44M3fOmvSQp29k6BtwHjmaGxov2w0xKIz7BfnEug/GvhQOEOtfZ+u9fUvkXoNDXppHbxxCkpPR3pbMRL4R0wYynzZvZZu1rcVtQMqNl1pcTY9ZDBIaAefcKXhfEkKjefjFWIJXhjnuhJVP8PhK+mBR5fD17W/gM/QfW4515H7S8PN9eGg4tF8+RpwaKTDHs1y5O7Bj0VW3QdWKz+4bV38wl8lVJiXUcOamzqQCp1AJl+SouEHL8/Wp1WofXYO9R4JNu2Vl7BNb2I7LsuzOrcIIF4tGVz/uBiVDviGAOGV22YYU8jrIfD+V2n5u/FCVf+JXFywGtsqHseMVauY9+YzXX3pN13w2g8bXTxjN+l4gY7irxe3/eSJpJ1zcH1GddpTx1iXjPKGGzr6drs/ziCeBQQqt93/EzeHdHtL+6CjiXvvZAnGiHlV/fsVd6D6p9tdx/onhn7Z34sAzWC/Cv0AmGgxsVHuxH2J1G9wGJNuId5qWOljnCm7iHS3rn0xjaSYhOEYo/Sb4t9rS5NF1Oc/cz7pZpm6DUqUgaroB3J49CaVVQv1R+iK++rz5sfMT+Ddn0bXebW0XeCp/U1lVfwR4TOK4iPkBthAXPyg1VW84BhRB0pH0C7PahOi7nT1WTcdgX37NQej+R9AUc+KuVV79oEl/z6Qtr73lIWOCGeCC/r8EpW3cjrsqkjQiVXAS2xEJSLBRcUXxKKBT5QI9FBa95s7etQVKYBt6L6+W0iFo9k6hmr7+Eh4Pd4KX4x3oQ72SCBIr+ty+DNfjFfHbhdT2CzX1h52enhDKcA2jgovQEEGXOKtDUA6wIJ6WoPL+bxbyicyyQVRnhP51fRjkg3hyuNT9ZkN01KouaOD1EZLKHhP4Vqesj+7RpnsYiDoBM0ZB+kcI7emXlkrrS/Dt1HaPyWddnEduYuYe9ScS8UbyjyWPcMsCLwvkrVsbDTJw/yeWZrK07E3hpefQC8LbzVbjFwHfToPwjk7Or0N+z+vywe6VNcjkE6PG0hyboeI+15eQ2+hotW3WkCuXTsG822bF6DubCNu6bVt3ua1wC2LzDR98fISDTRiaagkzEukA7b+n/tnpos8MP6+9i/JO9OoIsyNhkG+cWDwFktVd/DNtVipMIVgHfDPzH2HXtgM8hRFnlWJj5l7YgwUo4mcYRTle+A7NF2jOL+kuFNTseHFXi/refqAWqH0bTqD1Eb2fSvDrT8kxEmOr+XtgWDSjsoYjc8VrEm5xpkR083gn5c4AmfiFZQ6lW+g98oLGmdT4Lgf5Llk0qkZjDgCAd5EEVKJuhq4CkhZ+GZKSwGpKakouXZIa09h4i6mqi3Yavn28SLaWqznp3kOYfWayAgukOrWPZSHRC3Q9cc8gzGFvATP0/dB0XGGaA/clMou2J073Xn4/BeWf5QQA25/hjiUFBzUK8Mznz82e6QcmLByDLRXoeopXlh4xHUri1uBC5mIgYRaYRkaa1NPZomw/YOHKLqIPXqIeqW6wiq5SHb+aP5pah6FTpYr/mdWUm3YSnq4Lb0qLlolOm+qIeosjOMM9TYGmyK3x29DkXEnWSd8+qiR8YdfRoaA1Nud/LDEfK4eFt4JQe8Rbw105M+WFbe6og5hi5ssTgWbC3669p4ACw+okdg4zgbPJZ3+5Aec9D1F997uoWUUX+3yvWjYB3gszF0Dbc7gpB0bRWxjiPearUmjJc1ESEuyNBAue6tW0D7TDRtQ9ze+OARdbR9s6nI7ERZ02KWmYF7FQwT5fH5jzCPdZZQuYvPENPCM/LOQl7Qe8ImwxCKtPpc1c7bqXXmIq2ogr3xQPyGIdVr+DFsQ3fqPkvnICOw760MpbyHjfVDefy/s+BZMGaVQG4evTfkvKxTzvPJYQS0juXZzGW1xLMPzyMdoN7qpOjYL1+8w4z8KZcId9lfU56+vQDq+FfG0O6LNl30Ic9FAYRBuhiQkGUREhcVvzSUPFQqqLozNjAF40djyh9nx1OD6MuoYBBHl9RiwHIX1BM6801xL3t1TOXeUalYmy5zfG0HxQbhVmBc+EUnnkK1QeVjDQUYYKz2G3Aff4qLf9bW46SM8EV5snLgmyrPn1qHXF8Dqqwyj+068fnL55jPr+fo2b/ttx6RwSu6nfTlAO2aaBjMqakmpX4ORULl4Gupj/uSDlK9KJoj6us6jzRC56s4axpWGK5B67ybnW1M16fXAm1FsG9fX4Kq+BDBN7n77eZlgtcZ1hyMo4IV1g3WF16xPhIxul4fYaTFrV1+2hUXITnVhrOSH6Hpa1l/A+6p4h15bVi9JVde1eW11s/X9NUdbKrXlXs5aMsH1wVeG2JfhH/T9utyXvW0h7lnR13sjNLsPp2Z7xWreSM7Q95E7LboPjreA7AS95jcJ/NHmpnplo7MBZhf7dZ+7cvHL9xnffxi+wnsKbSvsCGDYWMl3sbQeGB0Ib0RDf8riK+wGrlgzy0NhgrMtFLZpI6KdO8zRNbO41f2Ng1MrnWry0eca0JJVqQE+xt9H3m+v2SsCycYVDlvyYKcFUwF3+jfO6B5AlVPIPaU0d9+YnKyY4O+fPj89OXzFyeb2JrkIL/BioYNeikzVM02N52LyDqB7M3pIQDfG6ia60T09W7AxoU970wV2EwMyRjioiBCH31FaIU9AZzrRp9t5vOG0lZ1XQQIio6+whizNNt4aQC8jCdCDFCT51ekCrJJNAIOS729E/Sm7kah7nWE4Jl8yS1E9Jmi29Fwiold85rSY3T+PouttJPyT9d32IjyPkHf2GYV36/rG5BJPw2gobMMCk0EhAlwJSmygFJ1opjqY7z62hhzYhdRJ9XfI5dtbwhtI6E080QGSsT8tpcfoqI9AO94g492Xfhi4Rcdotq1ojBn/UwDJHlbYN0wiiBj/OQpsH3y3kWEkKLbCOOWlcaQz6vvHfSZvgcV+R37PY6oRl6Mxzt5R5kRAVvCHl9T/RBVlK+LPbEN+r6nz0acMx+ePqd8rOket/a2L1B+S+BpjDMtwDiGUdlARXT9gT+dRsB1BHQVaFqayz/wFWOOpo4hqjVgntoHtRg0KqjtNkDn57DBjKeAdjvOW0CVgJjIgRF+lvOJ4XEIyW61ui9aq6sve3kYMe2oOYLXHrVQ/l45EYVtnd3avxetkgXXR6WwYG/tsgosJtwoVg4Md/R8XUCvuHbcCydsGrlrF43zHohTSgHjjsxLqHf/ItO84PNiDEI8qEZYFWRXRQudvny06yYOxj7b9RmLX2Hnbc5D8qrcCjCvNL4+RjspW+pnZP49eX2t5VrP6V9dFHiwiOiPp+cfz/sjmvLn2GinDAp26VmPFazUl+8KRb53P/Zl2I36Hq25xzSCei3kmAyMDxsXIBsbX+zG5bPtpz+QrIyHqT6GMHD8bCYpUwzwBGRu5CpTFPodoW/W0y50eCo5dBa8lcSWsqDEmEMyZeVYQa5Qiro6GSri5DNQiFHoVghFVgWE9YHnG7sDtwOag02NBkyO9Rful9DPeX9e9ffa6FZXDeUKWcGg0IFUm5OwW3AFV5i1HiAGWQXFmBLZhdjE3Wwa9fN2M5QD1KrfMbN2OnuMfcUJjThCn7S1I1mAP0a3qBzPIN98/gsXcU8XdrxwIwvM+ikfrGMhKLA4Fw1EsTgxjbFlkVKv53ubMb4e+ieDWgBX18EtipL7WKjyaniJi8RV/EXnItYpDDCONYvDC+gWDrOT/XN9rPSAL8fcqoZz3Nod8/ZrY4X/ym8vtyQYYi7j2hDXhzqnTzq7g/VgxLYoh6cD+BZtD6HTULcbHdwhr5FzjSZ+Ch5rnBw6zGzhMnK3+HV8ByPXl7z9flHZhPMOwq5i3sjOY9vviuooD3eAYi45kRYOWkWY4XlDcTJ9OInVYC7xNeDa4f22vvr9lrwOei/VmfXGPXBb9za4ndVVX40kv2G/3+qoi6bdsavviPv0096HcTfBVMMaznUcF4bPiGNv5Psi3596vSPMrrS398xjexb7H+4XTQw/hC/XrsHerfhiZPGeo8CvtwHtFxwbmPt3giLC7HrxPTEM5WGbRXlgjMQCaIHxw/2KH6rZOPn8hePky2ftqTV+QFbdwmiWMLFm3SWnMWRdHhrwYIhJ2UPUDaZlbwxH3gtnWFldv1eKRHk3JD7oc0J5FrLvm26+5sRJ0V8asOsW28bfgQofJ1KU0KIWIYNYBMpC5zPW/jCx679puqJX1YWAkN3BF94Blddea3efv0Pl0LOjWsFoF9PCi+g0foQIYeDaQ5P30Dib36xJoE8E8aV/PYaE1w3BmPeMoh/s1R6eNkJ2oVqZejBfSoa2XtfeofOokWEn2xAGpKhbEHlClxzB9bgFxxyGNSZNitphW4tJQ/pyQta2ztgJSl8ZFny4gmqT9RJJow8YGhpwvac4qrJXFu1y8xWNWrS13La2tZKSQ5LAkyDX0b7MGHq/OikmfXSNoDIkK7Q31WuBQlbwugYXaQMDkZF8ZBZmiqSxVsqOkaSfRhnqGygTnKsBNM8ozCS8Zq8BJkVMjBDi10BEi5WOUKDJIyBX/YCoBGvMIBn9NSF729CoHsjhneYfDFTbx0h2LoEe4Adi/VOpomNAz54qtjnANqfPWxJ9hF6M0iPxpwEmmdEZv88gyxGC7qLsOkY+WuoM2b/Wc7LOa/e+vBWZ18ig18SRP1CutcmDZVQHvhLOCHxdf6+74V7z9EG4d5/CXFEPdFHpJiWazBOQ0i5ozYxcI8m1QJc/uxLyZTc4cfAFQrml7XJo2emqODJSMjzcv4JCYE9blKvwmoEJpxvsIHgg2OvXQ1G9bZG2Nvg4n/d7G75jf2So2UiljOm+wspQjm2Y3xNjr3bEkbX4AlzTHxwn9bA0xo11HsdOUB1PKPB9lpPzATXYZNwOt7JSgx3Th3UzQs+qrqwRDTBlmKDm5fB0l+OcZRloA2ukpigj8jD3myIkOEG9TwHvW4+zz61SaG1Q6ywfB/jJ6aiiagNMihYg5nMu3R3KeSwomTWp/jGorYVntdj9EakRCnPdgFlYFgGuCKkOYJ3pk9e6NG6QOaGLxg9GUabRKrCuw7G+qQfuhk7nR4jokUTeR4xz0WBF/zPkewojPwNtfOwYMZFoEaNeB3J+E7fFjkPZcjnE9xgYJkVrOGHHa+HHh+5KNjFyrv5F76RmSxykxD18yfUpNhU25rhOceDesaNGRh0aWvtEVatGR7qtlHudpuaS87uxYmh4iHVkguUL55fNLZ1cxS4T/m6+D5VtFE6AuobmYriDDwObStag7N7QhnkfrbHmCbfP/3YwKunncAhFKEKS7xXav2PDBlB+B/bNBUxbdTyvSXgk9jTa5o+/CKIH8kC+1tyEPQY3M97DykxbRb9+XFf6UsvL4vo+/p3Qxuh3QzpkXRRP/rrFda/u9jMCX6cP1qXEPN00eB09p/hd0+dupt/XAN7fmG7tYRfoQzm72SLroHir1z1X6opHjh/oH/dfrSlzTA8eW33BlqyH/O9v274dVmCGQvXT9hJosG2EceShjR8bABpL2NNhbMFE1ol6Q8zKLmJq3tVtQNSr1U8ofuRv8bYJiCj9uMNfrIYsj+ScAPfljQrOnP25I8jXgCgrbXG6sY6x1Y/BaxyiFlhdTgm1ibCkF8ED1EO1VcHCuP+ySa8zbDe73BjHTTLgJ+G6MKA7j7QL5vdEYTnmrcXFBxv0G+tYJtCm2DJK3r30z3we4JOHQn7ysNyQRxqHJOF0Eg9NUnm9rfRQZf79qCqbo/VYpDBYRYbeq/xU0jIxrjl846p2/uK2g171rQIb3LygZCyzaq9o82aD/igNUktEY014HAa6rA2XBlyrYkwCGJYxNHeRPXbPjWvt/zRwJcBPd03PFSP3tCpWpvcVtGOkwvMbPmaCrg18cX5lQiVrgTmuQ9QP8d3ZUdRgpuT+HccGZTQeDMvmUKwbCFqzKrbKbdkjp80tayN8wGjig59kLej5i4/6I6XxL1H8t6i4Hjc+j3oKDTGcCG62DWVsJbG9zewn5CG7LWoR9UqV4JPf17HezwCsrJbW2DFCLwRG56QuAGM9/HAf3JPXI9D2xBIumPR2vTC3XXov6f+GjBxZdU491T6YYRo+J4fQPwLWx0b4MK8rET1u2+Eefn71vjpepeGH075YwYhptl/lpV7KMLX9WorQEjKj1AUjXM8zw4lzwbK0vQ7tLNZwm0C30PYn2Ctin+LZhP7D23FezqYFziki+khIbd5HGvHf9xGSIrPzMnIKsuKqjiBVwpjxvrZ75Jj3HEsxAJSnfd1l3Nh8g8HgqmY1XnBI/j30EPueV6T1b/u1GHtXvFoo3ecTkam+qn1+hHBMWhOI5l5gCz4AlDfyBRA8dPc5zMWfh/jdle8Cs1IlIvBbf91QNyGcdNkfk7IWqSIHAkM/ROWhU6R5iLoBFMWEXjkEG7W/EVQOVHljbWkuMAuLi08ge3FQi8K64+aLGNn/AJ/cG3SC/OrDUf6lnxBaRuu7lI8QlQ0cJZZAOZmoMEX3IE95GKl+5Yh08SrSSNSBjdwyXJgVdBN6xTeMPaHX3bHMsnXYvNmgN9wMI3ujE+cc7oeki6KzwdLgB9ZR1sewK2Ho7vEt5CmOd4/eFT4OQgcKMEXKxLIM6unzZR/9BAALP6yrmyoPp2yILa8WZTIlQt5Xi/qPAjx/fX76+uOrJaPchGo94CEqLmic97Eu8C1oiPD+kWoBSCVKZI5GdPGXQ3ozXxXbKqHWWBjbMmRggO0IYXvHiFCe8+OG3ATwpqOEvn7whesx67RUFrcEDqfYOOZDVL6qgowXu3tYFnIzAQphaGkXIYIhryFcv8Rxirz8VIuVKQKvEdUguqRIvwK3E76N8R2gLyN+HbdzmEP84YE7yKqdMQZESMwJcXfQ7EE4MthxSn9UvlN33AIX3yqxZm3GLTPrnwPZw+MuDx9qLeWCE9GdFkPkquc7sm0PZB4n1LiOe48lGNA6YuiWFV9l+xGPPtI1wPc+ZkHquy3jrT4NSjvwicgFLG6nOlwTSItkViJFAWxbKk7KUXUTwnMKJsDwmpXLMEE8EjHivizS3Jd1iGpjpALs80b2l9uCmP8cQmVJ8DyMK0aj7mmo7S08AHZmpdb2XS/cJrOHxHT2lMNTS5d5yRxHjgN9OkMiOLYD5b5nA/nDUflCn5GUEQ+rqU4P5FrjFguQ+JmxQ8jWHcmn+bWApa21AJgeMGbnIqyt/dQq6bujcsb2X/gXGhFRj4PB/vzJvaDn56cfdpP8YjfJ/r1jkY+bNwvfAqDTPq726tV2wkSnV/bbFWnNQA5XcAGyAtww4pe39SkJiRVYrcAXLbUz+oKDHtSPClewnWEVsV7BvYjaKOUF6so4XVLxFjvugZlZde2uiPpXxsMtuNlNJxWWPIwzbER8w4HNLMZslKrSK0ND0TdODswphyIj5aoTzgznmZllHg7mlET409y+5mOdff764+nr15enr89fn378/StDHKI+f/275esg1XnD15+NcJD6Gd+fzV+ghNBM5zH7Eak5BvJWVFCdRmzbCRpXso+bW/jVklFUwvOArNoj5+Cd6zdxrhtQ5sEApnnEthi1KznDssHgCvhHtgiPbWrHvPvjlCcGJtXu3HJq5R1j5s9zuBefV4b85V2zA9h23j60mI2iK7i6gjwa1zx0f7Q6cCcV8X/hEuIi3y8Tr97XMfDf6vj/XZiu9yec9QF7TAvRz+xbvmlRlBAwXJhPrz447gSaZysGDhnxapyrlZxe8mhBLtsH+dmfi3H+JMvws8ws7/5OpE0IoQZle5jPUYdSUzmOGZ3Ltm2PumZUrktWTXjeDe1JeAs4BgHffwPS4Wn12JLnNmhs6FiEmQdAo9qwrA8JYzbuX567oYYla739XdEUS/q+Li5acle0B6hnnYT6RlqMnoPwdBFukr8+P1d68aeOegSL06LvAT/cRejUaqPB64Tjvjjy20JNiJ06Q2R5YiCZA5i+izPvPAZis2YbqVEfh00kJG2GFyqvyMdB6JcPT58txAEJD0l0WhDgDaU3IFMdngqMBrEaMqdQLefXAGtMrOP+Bd6+2LitHvrnYi2GvjCIeyelIjfcrXQb9nRbBdUKv1Re9h5jTnmiHJsCjJPNmUdPNTJDx3APM15i8dEqgEoWDutt7NkY45ABYcwhj4kWGpJ3hfQWIYgwLVbU0ck18PnT6WgN88HrCJrD1tgJfzsEa/3DDyPINaIOKDJleS3A+IkPy/xJUxyYgv7+9Hccmv7t//P0t78bPf/t6e/Pf2c+6gD8kOXLl6cvRghxiPrhAw5SLd+FzBHjV4SD0/7wFGzISpFMQ3hhrQZdagrIKc8B1HkeCG5LtIvQD0/hyCjDH8syZbTpeh3zQ+s2XcMe0kUEvnw6Mvr2AwhJlo3qV1iOvyZ1LMMp6npeBKiPBNxA+ZYJ6mCWRMy5CNqHiNzxTiWvlM1BmxEGcTiVZh4JduTnPKGLUzHzHwYyHp5QfI5aC7GFNupW+q133mAgnMEd+2JryZo/hHO1E/ZsCIbFbXe0dRUSCVWyfYi3q++2zjKu2ta3WxU+kodhqLxLRuyjiKsXZMv4YGJKScAE06m9Z/dRfV5jq0DtqSQUrqtSMVQl23kErc4VJWfgMsFWa77ugoZNCMx5O+b4lQ7XCZBpDILm/ke4W/US0whlX08ZqNrot4WGWiHLq90pBpkgBDQqEx3jxXiIeOk0wvW1XFNZB5Kw19yDPKUa0k3UgtfpZ98f6Zrt123tjfgWGPM4j5ABY7gxtrQ7t4AqBEZSUZ73PBX1QYUeJcuY1f15BkbUlogNO2k1oMlGB2zICgemQbwvQL69OYX+IpTxfYwkmZRjU+RGuboJK9m252RRvHHvSkIaWkHXouY62D6FgcoLfq/962Me7yHeJmZ1cejB1wjuX7538moDcNbcOQEXvYhTlS+hemxu0ViTyPGbVUs5nUU9QL3VVuljI+Llq0+Kr3jyCIepvIm2/KC3hXP6zJbzWrJfZ46r7V4ZoaYGbLlRTuozCeLkjzKVKzSgiOlgxvoWR76ePGUd4saxgx1CB3HE1MHQ1L9Z3DwfgK24JVxsVnBV9Wm7q/P2qjE74nBhqSvl4xysMe1PS1t6b3V+DcgX/c4roRyi8t3Rmwk2Ny+/YhphkZH9E0L07+KcUy92DcATqHj61OiFB6r6V36/PsjOIqL0gW0maJ/HL+FisxmqKlvm2x8UAtp6skWHp24rs2CpR0aogk9By5/GyghD+VFdh6j3ROGoiIWS7VtIQ1ZXU+DiONa2k+PtDEr1aM/3Hud43jwXF3DPHus/iJhBpmUTh+Yqc8ga2oP2x2tBxxzJyWoZ4XkMbTiBqbkLeMAUfAh6P438dtmXr+GDoaO7vLN6TOoPi2LB3pZZzsKUuBteUxYxcdRdcets7nGSH7oxX4ubbsUKAQJP8b23vgO8lusFmGRm8iGWOEHdXpuh1J5iZxU23nRr3OdZum6r72+8TPEDGol2G/3Q9hzK4a/uUw/QWGSJZQsv6JYxal7yJrxnYi/3zqRhXeY187D7vCypAT4e2MeKDNQ5s/hKnntR44PBzLF/UZy9LG1cMJhAZ9208yv8FwcQpBtBLx2WYpFwQgH+fAFQ9TFQ0pZuc65hzGeUq7xt7c0hKpKRdc5zapgYFKzmXYRYLbHEZ+DuB+zpMHB50/8lyPI+frYQh58IFQeJ99iVlueZVrPUF/XwDwuCEZVgdoVX8Dq4wLDuPlTKsKmKhFHkDVTZQM0ZosGmUeKpygXbTLFoWW1z9rARsYjaDotxugBQpPQUXcOx9iNgbHjL1gM9t7b0EL0pGFP6yNaoH2KnePcYNQ05hXaBldPe625vF1tWaIm54SmgnRpem3Ob9LGhyhGz1N7tTYQMPkFBRAbA9d6JOmNeIru8Ix8HqfgPhXqYygNV1mE19rmINxvoGgr3KkB9SqOOWie8V4RUsCUNIRN62oF8wEhJGNIXvsOnJT9CjeUt3MeuYU8Je81ZIAI89H60lG7YLFl1QJjmV2R7riG7sdMbbfZtGUCmFOYI4gVe9uJf8CyHqBmNPhF20E2KKLux7D8ibAqD6v7FqZYhsNBIrxZer9aGgqJ1rLToJRNV8JtBVsnjAwXRzYOudrTzuEfhZpEB54Qs4Fx/vCX8Ls1zF+3poPy/rncN/XqGtJGPrShbNbCvh3SXN6oCfMgX6VLJ9WBJXA89VM+soJfYIU8iq4raZ7hfx5EUaLKj+5KCxXMJyuvpGFmTbQutWTv6WnYpQSQSzUrH684OVlQMnnBN756al4Sfgtqttu/rmQG4huI+DaEni1m7t25wUHc5mGuwLYE8PBAJaVWM6u1zugpuf2mf25phmkRsDm+/rdv7yfeaZkWERdxwfoT/gzwH+/QgKo5MCFfoRFtYH8mIlwcmrF2mqEegfW2ZYk57qL2CWKYDRJW+VSzpAc0E7j5rjErZW7LVMdY0bnMCJVKrd82oh0c3YJm9gdr7B8dHY89/nByqkuoOy5Nur4qhMpcwHM5DyFaX7T3JyF2wc4AKtB12Fhx3DE1lUugcikfw23BO/rb22pOobxQnFVT1ujjb8mJxHZKiQDfSPfXCynigT31ws0ap6u1ww8/mAwyuI22mxXWx2TtE7XOR1sW8Lxxz2GK13jX0zthxTsJVfR5rh+NY+zHGT4Je5TaDjT+Mbfx5kHBR3opjR6xLnjPg2B7NgUVgiG+xb5Pm/QaWrznKJ3XRN8O6IRB6Y24yKlsw53CI+jceomp9cCW9Tl5P+JUe9se+2SA7pXUQed6CPR8YtkX1+dOPH0YdVVtwnbObX18rp2IKVuo4vObm8NRgUkuM75Eseqh4hEGh2p1G3y4lq0+Gk34XK32tOmfHBeqjxblWj8HU46HgwQ+3LuERtq57cU16rjVvcQeH/JPjyIOj8r+M1yfrWF3jFtejBaP3qjSSSiWPYO2u6/e5tXFf4gBd1bOSzkPXytEMnugtxaYKrq0jVyDOCD2+KMtMwpCCZbvWzVitiJm47b6YCZqVYb/3wg8p+TKbyi3baOsklLKZEyS3yq+X+4g0zbf1H4MftHH18DRDvpphd79umLUc3StXHWtZiUEP6RIHpSM09S+gmnOyX6L6vNV20aj1R/qu2DDwRddsqhMKmwr7tad8AvENdQHpdn7s3QfXxkDG+euQZEY4GYcr/syYHKACR+xQrjo57qryZiNRVvyIs0A+Jab3G5B0GPGinkcIU3VjWrBq1CmI6Z2Yn2RTqkeEJhvpAAObSn8KFd9vWgkHHTzsKAxsynLxj3hQ4QsCLyP3q0+TulFsATa1p7QY5PGGvvSDVF4YisAWe91dOd4Hq3zG9cY+yLiXnj1u4tur3aVHVkne/o3/TsFu/Q4L9XhGZ/VQleMRY9ETLL8JRw7tyzuRNrIj7NCM7a2eNg089KABa8u+EjK3QJsyfHCEmUmKvFyV0bYpAbmFMCdNYX5g8YKnTzFfnxl/QRhPoxLGS+sCCfKxtkCD4VM3g4luQjcqSZkJ0KZp1/kkY7/EAU3VHCF8t7l+GJc9lfp1Si0V7n2gNzs8dW9aOG46xMjjAvrHIx6kSEI1pJa29Qofg+KYk1tgNuilnPPYuwZk+PUk4nwzmZHZ7xlKqs2+G+CR1mNjHIlPx/xd+DqQ9LYHH4/Xk3RvnOifB3XlVbbZ55dG24PsOQLEjkXPFZq3mayiWO/Kmle5lDU7rY1nMWyJzCjI14UtZiv/RQwV+ivNTugqffvQIRNzKOpL8e5e3u5f8JZzPW4FUTZFCARvESHxRCQaVk0FQ5/ugfJME0B17P94j2Yh48gPBToX3A9gjP2nvRdbXdfGN3dFNQb7cDcx8ooOC+jq9tdMXxpkgdv0kb/xwKhjr1uCFftBCXeV5SX9U5ifOGU+DOuo7I0UJmxztthTl0DhXoVhft+7KR1RLa9p6a0Y2DDDYe2B/k3SErgG6JJA3bIJrNxKYaoTfE7rfw5gRMMvt/rm4AAVYC8NkPPb+J5Sff4eZy8Z8fGcW43W5GaU7w5N9v6GqEGn9PAQdd+wi7gTwxNsGjNooxEDm9Cc1CI/UoEfPF2rg3iI2gCHqFyVI20IvhV+HGDcPDkCmpNF8LELhXoNF8b875flIk2KrhcZeCEt6frNJVG8A9fwDOb89sqPZRzxvRWX+O+p3eWPvDiXNyk9ctWsPBRphiHSCBjmI6o1j5Qh2mOveZ+fdUnwkY6NC4MdIalx8GXQydBcrbVTu8YZeVOBiFM5oLOAZNOdOV68D9OjfsCBg1PMzb/7k6j41/6YswVFAFYFhJF/9K+LhUVSJvug84eQajNe0tBhB/slhiiszT3iB5uI19ZQqaEDHRnaG/oCfVSJJSGjRVlbIziDmcf9Bt+oGDoS4D+LAtTStl7hwzgDjq0KDXo5x2fFVei6sCW/biBRrx8hK/I86nmeMpTI4zEVdaDHxv9yey14KMKTk3XsjQJqi14Vr9QxO7iXuctWjMbiK/k8i5UaoIMrzkbdFjutsciVNdMQcey1+WEh4spLtIpN3Z5BxHVdaPfeih9ZfgFZzF8WGpDjgSkTe1PhTe5mrKB2/WgRNL7Bui6TOlCtZafQKwMeQz6oKDqL/XYS99Xeni2mayzBAzv54YrcLcS+iAlRIzxglBP1wBY6mJSJDutwP+WlQxYwL+cjeyRTeQqz+wM6KEXfKPQCaxSE5j0RdHiLbc4W255PrXKh7MzUAIarVxVX2qBotNN9TnO2M7DhCBs1MgaFymJoOkE8dNG5SgPqbDql/EZDJCKjb/rPDndL9Vbjt5NYOEAF+i7Y75KyIT6JEcff1fHaqGTYsuGRW7z9O3HFmdaGN+IW8QPSL9zQ+YS2XCOWxwT3G1wXRBd6lHXG2Dpzv+4IdZX/EY8sIsdvdI3ix8zwhNvz15en5x9O5eDGSAc1ZdxeWCj/Grhql/v41b0SAv1gzfsHXWPdRWKFKCuVG5waSAneDu82qvli6iS7OjLbODHiNTJhlNdBVZrnEwr/ThA3PS3TqQj6toNYJtaaszxkxrqANaKXPcVLfA8qfnTQvxOVaT6NGn0cupAz1ht71Q1O2gztYG5nhKsocgdQUYQ/Brq53vCTl83YHeomHnwHEBPZ+9EBcwefTzUcYtVfRamqXYXkMDBsmU79UvyqSqnyvCExusa3gD6x5tgbXwjxZLRnejWD5zt5WRRkjMS1/1t1gDN1t5i1PvaWsD6Wpjw3C2KF2q3rdB7gveW/2mm/A2ONC2bFb8WEGaRj0XWu9O0mHc+lIw1wncM6o3UE1yMPhdu1HK5jyBLVYAisWacgniO5MfV1mHsKmd3lZWzSUOvJZF15Vcw6BcjlJW4RuLakZ44alB359dDvXuHhLjQxvETiSUe7J+P+/lnXT5Ovg7kGA4eWYaiyQR1hYDv3yzjRZFlb4a0MoxnKXoNIGm/cMfZLaQoMqiytHQ2Tday0GmsduePCa9A4SjzlTR1409cL4H2P8cOeu+zt+T7AjGVphMi6sU1NS5RlPLHBPdr90Eg09Ok97BtfS9Z83mNrHXLGeulsocFJsf/2v/xf/sd/Y+wn3yd4n2iMlUkHMZlg2pZjzalS9RrVv4j3zkn83lsatIdfpjHpZ0voIrT6xVoO8fpp5a8COXKPdrBt9vHp/UeLme4fIkTwyWbjp89Gn/58+vPTewuxeXQb7Y8LB/CTTnBOZj3Lflomwl8/MT5y79vwNr7iAXJYfbR+/9Nq7fmvvczBzS8/3tuE+Pn0wxLfcIH+ZfEX0BPT377/sHo/nr7bpPllhAXyJ+tbXdT/FsdQoaZbIU2FbsT+ND3NZo6MSV9jgw2bxvB2ktdirw3g7falehnIuURsl2Xtn/e/rBL6knV/2RjYbeRNerSCHWI/AKplAuBOHxc2Bv/949O/27hjcxS8s75E/xqhBbJYH+UGXDw0BwvFqxlTRWDt15/oUxsIOFxH3R/v3vti+/2Xja9vrLOFJPcj01FcCTEZE58Qbt4GsMe5+qq0AYrJFxEjBDZH6QGbV2hOHvaHaqxaut8ik7FMXg3A03373nxn7mLe0693nm+U2cnTymLfvYcdWE/f29zEXDIvGqP3zEelqMiWxs8CzDfwZg2M14EfbHp7eyJiNcOR+qSMAh9ATx9Cf9A7xUPuTyPUsYyWdeiGMoVPv7AGent0BDZbqIg1lOBa69EC9McuOv7Bu6cROP6tCCHaZwK0qeBwyE8aWPmLUfTILiAVxFol0raBKJcnyqgjRHUwJ5GX7Xr/3upZ8UcLvTRR8sGIWmQ9nOADyVb8x8t3W3PM+u8Wvnvn8UTginrOXrxClgXvca0DfTAdmIG/kT7he0TKNXOA0o7cGkAPvHAtLK25VhqiHQLXBJHgkBmZbFwvwQNtvbnZqkllJN1zyGuF+HWgXnatffnma6v72PLtOg2gT9GfkYggtByw/GUXX6oCPrQ1eNpSgLICa/vB3lw35+nZiSnmMbghABh1fj9/fefqIn1LHQNZQccNTwsLe2+g5r/ozNAv8szbjDqbzAu8rSRkeHHEM2ktAXwKO0dkhwwiqlkLhrXIbYWSuLYCeUUVd6x7KIVMgLJLqQN8kIe9FWzFHrAYn4F11iDdrYc8xBiwLMloQN4ITA9jC1V5vWDeQEawaHRkX1sO+WMPainTBdJLrbgGFIJc1rd1MNmEPNnrrUEInBsl0SzJsxjWf4tDJnkbvLYR1ojgiTK2f+fjGf2J+cg5iXbmg/6FP4JRTyjE+GfM3nAY6i38xRXMyn/ALsq3wAh64IViDAiva5EA0hEpofKaMQnAmAB5IoQgwy9bQ3lhLyUVzgW5RrDbUOQCVR1C+pXxoNCgWKfZIUrfITQq7Zm0N3QlXiyr62DpY87haGJ++fgnxtsXxuv8Ril0t/UWcZLaba8FqFnIilqyuWd2k2zN/mXMt3WjPPLXIV1mFMYK1oT3Wd9t/Nr6zw/M7Z7sx1dLm34v330OV87w4ifmfbD54n63hE0m3HU3awUjZQYZgYMB1ypDHVE2hyyKGth7oWu4f7C4/MHCUl/hNXDuYH9gbF5MF96P2n6CltreNquaMZIqteAVjh8jQPfhANtZlNc+rA2033RgO8h/evr+DWm7l4lrLoHmzqIAPuPLeNCOIDIDJcxGQ2aLekeI3jTk/gwutXCDvnZt5e9DYNCj2BSFD6mv+Q1jAcC4LBUO4P3wychq25xlP/FmCPeNaA/rXReU9Q5i9KONaxuPf/J8Bectn4Kv1/G64OP3vwCXTJD1KQN7gy1+tcDLwL7GXEdVf3nrPbg3KU6Qg6OhB8gQZUy4c7BYORRFtUzGB4FzUyx4hxMiFWhTaIIcX8sQg/1IWcGLpekA389znSZZPI1pesx041g3aCw8/bJ15yec8Md/vXv367/ev//3/1p8AvUYtgxG7ByutboHJjPxr4aLpgybRSbv7w182guET1dsciO//4Q6p3SQeitwiYnLzGno+3RAz19BeAL1q6XxZJuVWTnDiD89e11K+30DcoDWz78X1/riLmBfok/jE2sj61L2GcvQ36Geuo9lu1jwq1XRHLgXLntwassbAvxFn7njxv86vgP2I/6ly3+Jn/1sc/a5PJ3QOgG3Hue65/5OrPK3mmiJLGtl8oXWyG4ZfROQn/meD08Nl8fvzXaO/Ku8+zux+iDGnlnOf1tjZowjhQmq049VYDxa76/7BvcQcbnjD7B10xvH6yj8l3PLVZRF0oN1DBrcsJhyOe7bj/ilPLRhakGuqsxqjsq0xpUyi/C6Z/n9HnyE2RVy9iQpn65FyHfDsag7YyvwLzMnpLqu8R7s4zWcLOcNrkuvCUiHCv7ffxbiuhL/YcSvdeug8fuh8U3vp5Hf1uykDhH/nbc3ZwGdcXc8cFnCdgDO6+9gzZVLWGE16s2CSeG03Qz7yyDHZcQi3AfWYzwMhntG/kduvIT6hZT7PLXuCjW9aF23blMPkiUWWezi1vavjOpJKI5UMkDzwBejdh04ibscoOIWo8W5HkPrTGdxvr3p5n8ntNwH+mN3bbqXkBl2jd56RapwUgV4UGRUFwAv5+TD2Ivx1w1DoqarrI8fLCSxwPg4E+cfLSJu76QMnGmCwE7/al+9LHKeley9UQ4X5WBCcp688GDS6BVx/JEiyLSE5YoZrYQ21Xt6hJU6GUf1Ue7U6gK0fbQMMWqZLQNdiN4mCxym8d9+jCzU2PDxYWUxcJhkDnMj5qixfV+ohGwsgTStx5vG7watnBHIY17FARFZzEgkV30Q4p61gfioffilR2Gf6wqjvBmifpnmMWyQZlaU5zoF6DjqaL32Ax94oG99c41+bPuyC7tfu5d7HCUyxqTYuboReGeMxrjy1QTEWoM85d/3Scr/2lOqqrRiU7SpcmDPArjuDaggDgOxhiIm71qt5vVo6KBAG0FR9cGRDqjsPFYgH/Dd3hjSeMS8TP6gb5LPyn7XUGsbQjyudkJtdYRz+m9xS9uMAR9lKQz7120bo/HdVaS+WAcMuZe/7o3fr1deB4CjPnrs+hD+QD9fck1uZHrmed+sOZUis5QTmv/I6qkGFnoM6mpo1rLAgHdJcXObJpgr6o17YmARq4NQshWUhUqbfZL9STHrZVV1fUrK0I+CA4R7CjKrESblPasRbGfI19uGfBoOT9GKI0eNoIERpGiDTcZJDJkuQ62xo0OM8dj3qQzQPWHrFvkk+a35GpzMQZj4kUX7v9nyVgG1N8MlUD1kDrXETbbdyTGjXhlh01PIyHRvlGGU1kgia3zOCbxW2EtnHf6fZijwQHCuHW9L0tTUuX45SPWwtIlGQOOQVaqgeSfqnwn0qUcrBv5r3JQbbRpX3HyA+ho3UfeFe+PU14+9dQw7uDcw/XBHRLR3QgEPNr94GckKOBct4eT1VlGqapFKbbm4RLwHD04DukFFHvap2quOUD41p+6MMQ00B23GgzLIz0Zv8M1yL+GEbxz7AtO2eQGrdU8r+Lag/rKO4tPDFseTxRwf+BQ7DlT9yVSrY/Vy/zIerCr2fYISXfscq/7bShGaC9oZrNQ/yzMgq4bWrZrcQXNbc75sCJBGXGTI64LDvPTiB6bWm9Zv/n2oPERlH8JQp9qj4VnJabDgmImd9UmdAXPZ50GLEIvNVI9yMz4q68Ix5qW3Qk9S5sNBoPr7LK62czvH/hrl9ZiVbYHxxZDvAT15GmhTHV72x0hVBXVGo+II51sQXR9exw4fqSXTI31abLS/l7bzjhrhon9fBfDK3TxzN9zNY1dNywogzs3filZeB+8cdtjrIjRoralrTsUwL8IRCs+I5R9UrWWBmd5RVqaYpUmR7qGSRl9G7U06tJsbg6dxiFq0bHTq659A7t+Vvp6IenuzoMNJBeFiN7dveNbShfrFr7/Li5CLByAiCuBCYWt11mjl8HQ0F/eBun194/Nj9QeD3xag6+zyRkvTWoP6ouX73NV6d8KZ3rwLwj37qyiw5gSMRR6WakxakPn62YTSHtbSJKNmkpe68NRQJ7xhHQHG4DSPvzbq/OCo9+gesAbtdXXy26jKiQNUNBdljHrG6mCmQu9MxHFP5hs1v03Wayu9Yl6aUTRQk7Vmbf3FdphIfMUEw2vFBy1Ggo+oQhKxZyJFnPp8+fj0xcIvn5+evlgm6XPkWZkFJGz+LPB0yEDaYenBGGV9kAn0tsajI2fSNbYB7YdfQfYqC39rmkFSnL/D9eahcMB5IcRBzFP5QalnS4DwYj2+rwK1jUJslbaF+GdEa6Iv3dYeY7+e/KIxF5gpOYK6Jiv7ykDf4TAHIf69W4dqoL8x9K9o8K9qeDbC9yvhh4msr42+4kDO7PAvqwdD5+uQnxKQZJ9iHBnZfPjIDxd8DnBwpbG1xb6jykg/68+urpI+crtCTCtNrSV4zVIfNsPE8mLWCZg+UZ/twMvWFxLiIvgYekYd/1QrrEGfWWehP79+jV/nf/67pf9u+SC3mf5E2yE6vwi5foqXKBWCahwEBktTV0+XfP5wndeNJpaKSOUWeU4YTwQdwCyngapNO7ysDVP2Jj415HuiMXA4Wv7VPOI96YMrXzMrQUeF0jd6q0VUcQzKD4E2IgdtN7M8VNzJgUguq3VWQLsCu012TNFBM478sc70qPzaf5xVfmupo7RplNlqhpxtLmAck031ApqgLDEYMyLcLLOPoaAG2aoJ0Dgz6OUZm14VhIpDh4F7WwzM/J3oTSzoXDacR7vY5TrGEutzjqv9c1IXAyRNpSXfHGkF6ViWdeiy0WakXvf0BKpoXenh1/yqUKlh+2QeiEYb+oGMnOQX8cwzX08lFXkpbPRQaIgW9lf5AC4n14uaNct54mV5aI3vk4yCQh5EfmiLlPQpRVdx2OkJR/VK+eFqkEBrPLqLnTrunEgAqQ+a6qrXZBpa48WuYUmgDmzKDlA85y0i82/06gWD94yAHF9BJ8Oacg+O0N74tVv89/1a/vRDc026Bmm8ht8xloUcH6IrljxcqykUukgH2YeMkncbwEZ0BiOrGh5MuO64tHsZWg1aorBUQhvsU7zFEJOiEU5WX4KvWdWiEfl4iHuyDbzMgb7uqQXnI0JPmo8WrEIbuy/E8GR7nJt8/syzE62bZegmDLIKvI23ZU2GAnSy/ovYDI2MnGgKxr4QmqpFoOU2Ou2hFyrK2LFkU93q9E33YPWqRZX3QArz2rqihMjqcgsWD1D75n26s26vT0r+sTcwTHyoZHh6a0zO2ZZm7EqeN9svP2rXwxTA+OMEgTK7CgkTAam9ooWMv4hPfDKOfC/jJMehKQ6HMPFxkGqLwWcLP1sZNoefRV9w2OltBY9Ct6Tf/lzkWsb9ZkdslPgyCzC2vI6FCCxovAZEegtnIjuRVsgmJoYXbfKwC0jw8jgLB2zBQNQjarOo/svTqKbQjudacyvXsZcvHJUDG31WGvXI/dq0B/eZxfcD+p+H3TwkDYo0vzfz2cK/e8hD1VLH2n59snT0OQ5RYQ/syLQBxo/dSHA8GdmVEOOJ8agRA2wHQ6ZEducpdCxzMo8tm7327jPpuHesBqt7TbzXmBA5OWuCYh+ZYe0Yk8q0NlS4NXiK+OvL16cX9uffST8s/Wwd+mwv/1e93ptoKZqAunkUKNEwUje85Ul81egPUQkvk3/qCEFohDETpPQQA5WjRYV4MJpD8Gcy0CQIHI4KiuuwNBNvcHYIOjIEEES6Ic+MChfg5gyggkyAh9X+EiFav2xR7Mno8w5Mgd9UZ1SVY4J61NHRo29X6iHSJBx7fBrgojm7WRIGzNDKW+b3Hs3EvQukyp59/Yzf4LDCvTHWdGpH0THmyxJW6yUsNVnni97u7dof0RWjGkOpGk7RYMa5noN6Lb+mxDorYlmQohHwoYB0h8titWe8jm1cU1WztnC4PPzVF/+CD68VHi3yVGaREkaMyOUlP/vGqFQhhVzEc34kYCtevJ5FPsOg8o76kENfVvtR7jVy3gOwOhRLvXayQ7u5hm7FFjk/xYfVQ2ZfBp2KXtJi1aAemdlVHgboqAFBjJQ+wln5nQxrrj23bd/8NycsxCUT2xBdajnCyofSRpgrZX66P8sYj9cSSjVEPgy2Jp5Rs6JBU+c8bmw+tE48ud0A4Z6WObm2+4brjvmTt7esZHXFYA9H5R1OVj8ErChr3xS+HnvNfsbndF/WwRj04ob7wR7RjveHeNCMD53hrMTido+Assq3XaOGUH1Tl2sz1uvSHnCdvLfXvB7sHGBWFTrEuGbKXeKFOn29Ubtkz6a6la2ICtDTXf0jb8XS1FZE3KiU7eBuPyJVsDBWHCe80sDNkVHrm88H4qIKWOToBbyJGuwwTnUV9WuNH5Q6eRqHoZiQ/jSphfyUxOKc8F+Yh0mvdvZnVBcALmaY1Afr0FWIL8QUSHYktaAhxI0qD8Vw4MlsvIkEs4N83Q+ZNS/kCCNOUhoFU2ROET9uNMS82THTi2KvYzqvs18eiOgwHXqLsCnDYSkPbxRaJg5Lv8aTqRw35XtTUR4UrHuHcvzZ4PELGeZDzA/MBYSvZHKDQ5luRDElDvvUzHV3/WHLBpgsB1ixe8MbyaAswnUBxXoDf5fKAPr7mQfkz8/x5DGeSEU80vbmBKvjoIjJE5A0GceN5xClpgMO3QHXzQZI93mBpO9Z3XtsxE7AQz+Dr69OHleeh4p7nUDJW8CJqg2WbPFKM7ur/luMysbVj5VplsjOZ4Xl/pC5gKGi13DIanoBCFQfjb21ru/M23d14QgS3igBqTOttliy9lQXVvlTTYLnKdYDzC/50GCsxUjuKO+cNxPUMEIEeqoyF/UE+BXGUmnt9us58lQL0cEo643gkPB6ft2qUNqfUmWU1zeGkpPlRdgglQu9Vn2VkkYYcergEQ9zo4aBx3tbKvbyOywMvFvH5n0xsWum6KwsJg+rTI1FoWhljb2CmQKLfXozbB+B/Tf23HZtbPcVQD+yM1R2D12rjyk+u7x3/71cw+6d9cFJ2D0MENvdMX+kmVXzvT7adnXfEgZr3ho0RmbjKBBVIOmSNGuEdjjCJQ/jhwfSeHhqYb7HiYoFuShD+bx3Kj4Av4huWnofjnvSxwfK+iG9r8EBqiK340ZeW5sGOCEC3TOsbpm7ZYF/+1/+z//jv+FX+93diFT6YcSXafzzV0+Wj9/3f6/6hhXLSv33Awo+I4C3yWU11nPdRnjvlYZ4/9HKJK6njN4dE9il4OnnT9NmQu/fVwGYYEg6vX96Z4TwPet5/s+fg6mBniQbTCxv8yHaevoj458+Wfr9p6ePf1rc8lHGPNT59Ik++PPTnwyRT9lB9mZtXQdXFH9IIL/q19NPI9ftLFzuz1+/nA9yLGIpZ2eMzYPFjz+MgJcfP5/e2QuD4qcNSLTBNePlB9LhcxsvqO8Xjnc+XsELYcSpNMazBe8hy7LgR+Y36NOA5UHWyy8OF8gCxxGw1MIiDSsfYDO4fuGF0k7UYpujmnqJDyEmI5M6qArb10QgIrOxOlKtQJUyzRpgAUgIO9D/IPQ9R4SNDfQL5iXWDWzasGYh9K5/sWLbzKE2GtjYgWT3SdUJ48HXHBuPYPCCsYRK1t/GCGPlxd5YxUjw1uSQ4i1NARGgDKh1AOjz03R+/w7zyeRQmL3ZRGCcSSsP0o0c5zvKotznSY9SI9pv1wK4i1WseZaTX6jQlBnZzGTIMtQJfWEDbYKHLf3L+vKXZbC/rcJH6zvI/Gn9wusRXuyfAcWYIFFWHX1E+EKHp9gUebVSgzHoJ//YiFOm860B0dqJdOSZPmyCSmXq1BlerxdIW1iHZKUiLwkMSFZfhjVWaA9PnZ1fc2ze0Ie1DHCdGCPBAuQNycYGXpw/W/WOEXOQKyb8ZXzcY6DMMMavB0PIBoQjXTNQtWZ5pPiM4rEOzAyCvlb/l/c33rDdwVjVtfm9ylhskU75KCqjoUGnm/MBDyPEQVEHfUkbR3M5FICbTRvvJ+ShqhcRxU9YN+3lpsNJLGYbH6eIuh0II1bUKhqQH9ZirKO2BuPlTEtIfYwnUpW3hWBmSPciBNZl1GV78jfS/MQCIlCX0Jd9gUyMMOGniUANxKy9RX5gPpCt83QfOG8KDTjPCJEuXM0Oi3rVeI92v6CjXa+Qn1g5yK7l5TJcf+zbkIu9H3Qu+Wm++ag3SGCGsyy8swawj3um0bgxvLc94fsYs2ovuwHJ9X2acf5ufrP15GfYCqA2W6R2xXcppJRUpwGysS4gtDrQ+z36yPqcvhiRvXCYyLjZAd/5NRDjwcIQpcNT3CCjTZnzHGuQ5WMDI5gXJeqCoL6AcnBp2Ds8RRr6jPBTaxcEwj7kcRyaBO5hXDCaO4GnRThXoAVu5kOHkK++k1zWRGjkY9v2qAgtjTHqeyuEroPPLezP69xCyhzBNg7jjWpoomsBJTnK2EQFvFMu5oTx8Cjb7EG8irjEm3qU98o7szNLmxZteyE1CNvVT+/tvgoSqAeqWeBl7kfMQ/qT+cwt9QDp9P79v9v9F/oBCeRh7Mo7mDcM0CDCIPIphUFHKA0HQP4KDyDG2LR+kmNq+qHp09O3r9+fnr9b/JsfnvrTp/ZGwEvRjg4xb9g9rM1Yxv3+iRGyRx9ynCOTc5eRoK1u8jn2/VCK/WSEe+KPcW/MKxf4iC/5zOzs+4CNCJQAWP80h76b3d/MfsRty2qV6njfw6jYVbOx4lPZ7ulxn9+uI1zDzdZv336azG+x38OaYU3tzZqPcaBPj031xiWWcIFOST+NIqxH1Bt9kcqPAQNAuc1e+2osng7VSONabKQzFK3zGiu7gLrWDj7nuLGO4HnKp0/WmH/0Pe5LeJ3AQzu/vrl2tNV5iDiy3394+mR8eCYD3n9+8rOZj5gDqAiuvpZqdHHuoCNF2HuGrbGFp00w5wfHIa6P6BMv81UQtIXLNKijcr3YKAebQNPxRmO+BfBD42evrz1YBRSIgZ5KYKWn2tpufSCuj7hiErx2iSDL91AAr53IiDKw5TiwP9uyc3n++cvq/IQuf/zXu3e//svW7/+63xOoWgf/EeDj867IN6M9yjYLE3oPUYRJj2poA0K2b8qQH/ThS/lUBOnPXz7b/slJ/5aPJqAeJSs2XK+HuFCGWIgHUU/PKoAv4U5ehMOvvXvN8gi37Ye4dfw+YMzcFw9UcMnBrwONAx6a8wFF36wV4mYO4wZ1EI9PxdX/vZtiHuBgDXOKSSPdl7wKTvkXBowH8+ipmpEda+ImtU7pa4j6amZbGg+zbuwg7z/O+R/P7Efv6Oi0CIaY6XRW31cAbfNYhLcDm8d9uByJLeITRnkz3E3zYf945ugaJsiHd9MDmAkskmL+DR0WebywzXh1GBpxov0E6/5Zrzn6bWPlXL3UzkbvebS+O9MV98Vtgtd75B8Qvevs4pwPLXtsnsQkA6MIgHx4ukHHe3U8bg5Pb4TLXeBVqpyUu6TnvvWz1m9zvJ7U6swCxn9Jv4JJu7MX4t8FqWkh/1OMW7jYf5+6CAx8MR2jCz7v9gZIKn4dLYfSTRZym5qxKGxkSWma+O+jFtLGad07YMH1oyoLze4HGztai1fX8AJrhqZq5/+liNOGeOVxGVHcz6BsBpYa077efqv9CaQuxphD/D59PmNyUcDcJYc4t4+c6Ag9ii77So1K5geo0PBIy5U6GaU+uxaRc1D7wucBGPrwor4Bn1fefrOYGupEduGclEkPTs4oY12VR8j6mMz49/xIA9o0Oj8WeBu90CYRmVdlCNwMjW6I7g/pyqAip0u/uz5YHOBPfMpT/Nq3PwCqn2xyI9Z9iZrrtY9wP04byIlXnbnUzsYH62mQigT/YEDgUAmTy2GKhe7T5AuLIo0zOpVmVJY2RzB3KB/hVoNbUIb2XWCcsEslIR3f/bRxsqVhSHacGQQTRcXIoJqHNpUU69x3jOGPMUGAp5lnZNtui3j/aFOA0GlBaPDZwJrKpBoZATL25ATzPRkN8mrqPIsdkQMUm5SZaQm9MhwIuyjiGBkLqUX7dUqRVa68ejpGU1umaEBEkJHry3f+/kowheRhya3yEbPS3bE1QWGCCIiOQEagSllF57q7Q5r2mu1pitXDV5BXghTpXfkq2PPCOTSz+T4sp5gui7tA4XzdmaMy77sqi81l3PMmQro/PB2NtfoBY53HRGYe2LZOGNQnYk26LySsFQj7ZM1BB22Rqm+4iynqBMFX9FeJbKHqDYaZC9ia+/rYsbMiKmQ90f8PGQO34oxOs07bdgwfTkBob4htzceAikFVmkel7OMoW79OHNRhMQQMdKLCHr0N4I3/dLuN2a4lK27oK1nyLqYFhiogMxUo2WTHPq7JexhijPEBgiSt30AuI3Rn++CxxOqgkpYMXq88fmowWjWOZSN/sAwZrVTOtCVdo32DvbxFcBEQj2gHXTI1WFK0QfR0oNdNaePb3btukJv2bBLu/x2or43DC9kFTBx2ULgAb79yiIpQB5/4bgxQ+U5TlDJuoQ0Gkk08bgI5AZ3UPo8TcU8C3xBcKepobxjnVB/EkgrcJGcqg8GiumgN3Nyg53kZy4yONHo0frf8AVZ9x3r+bEgZEyQf94jPwCECYPIhbvTC70y1TQ6/H9Xi2PChGHGvTZA3ySNF1oHMVTxiGetx5J895GYbswdryGWXREPpmW8Bt/B+8450tD22juH3wT4QVc99fUuNMmgfC4lZkXdWo0eYMO2xEPgAsXNjokxzmSnk5TaTiT60aSKuom85b6TaDx31kzlFl0T4djDS9xEektG3rfiN6363H5fcdFXJO/ZB3JXa1ZshAyPfI+tasy/vZjfvs74rin2XN/hu6aZ1o/9k/N42tH8DLnbMxk74TbSGS2vgXfcrVxRYhfPm06dmqNu68vTpvexb4BM6VUrokseYyWuZne3Cvjq5ndbP+ZwUfQjytDcnP2/IZG9OQo6/NiT6og5YW3UmgQUSYflwbgPvoNVu4vd4Z7VyfIHLbo1gS3bi2fC+igsDcBm3KfihqIbFZkfP4pQddM1GXJoDVFQo9FYugtDjNXUZeYlII0+Onzi/L+ZNQ+HtEZzjjA5SAR2YfviCf8H/wl96+/IfFn7+Ej8CpTjKPludD6zr9a0c9REaDxJemPCY66KEYpK9kUxH0UhF5GVah3cofgU6kyN1NnXgG/2ghZhPyRr8365dMg+7jPhr7Iwz20MptzOGzum+xWp7eBGve8I98RYw0QRFmXrkPHVcQhmPJB8HZW7sEsZMMDBonvkmzujrk/9qP3+IyH+tnwepOEQF6Zf61TBA+cYYMuzdyF/72NrD6qLAztC8jhj4RXqa66b6BkWdQZlQ6gARUd5m/2CZkCM6gvoKHoVvAQZoP/i3c1hmvcSYey/5ufw0s8rHKGplBU1WiN3FPkeH2hfbRQXBAX3EP3tFf3l+xDBOmY9oW17aMqth3iCbBgQHNaxhKVHIwT+gCtT02or11IIqi5CO1xDUa1s2dGePsIk+yzSFdMnkmH3tAWRkikwGL7imleuaAfmV7Qa9TWM7U24p3Na6PzoZSY1VyEcvXE/bsdT4RYM2h7s3KDsYVLfdUcQMIa+a0BvTp6/jfpxajPjCLFFGn74rbjHQFENzsdh2W2W+FyvXX42XuPhz2io0aN/o+0hEIp7A6w9Ce9voQidi3FYPo3UZV8GTZCj5YsT8KAy5kSro06cBBhMmKrosB2Zz6mr+uh96VA/dF2PzOj/XyN0xtWlUiPUf614ka5W2Mi8Z3ZIIcMiOaA/g09MUfYUVIWvQ5Y4PJ8AHWPcRJpE1HjKZlmwLy9xJjQ6wqjn1C7ah2gDQaZVjWw+pvqXuV3VLUR/8cDqDnrdsAOuyFyFwD++u9NWtAxskWoUx5VJqb/xB6g+fgz5U+mxpo48i1AWhuZXPv1JqBQvtUxX5LJbfWmR2+xObcxewHduaDTY5YYs/pIYy5KEMcGe2vCT9BHaVAa/W9lKVg6A2lK3QjXraKy6FU40qv6Cb0DHpktAJuvg74DpKz4rBIjkA5sK0Zuu66iPJo25S0EN/3yhUD1BVnVjT8/F4bT0aJ4ywdeAoa4Y6tsfCNHDKYoNfyscCBfpii5IRvtMUB6af8b2m/H5Tq8fD0idbuCw0UsiJE3QLsraHbtrFrEMHZeEHRGCjP33b2qKDVBIOvnAoxjRLvc6Bwii+btNtbW8FvPOXQlY4x7tOYj9HuR+Kev+D8MHAPtkcsBBtMY96YHG10WHi8Av9OEStYwa/9I6DVP5aP59MrQTgpsjnpCWgH+YVQmbsYTI6rNnDljiIpa2OqYoZR/VU3tWbrS8rsnNf8RDV/whttrjhkhz0y5MfgLsXbaNYGkx8biiiosEL+U4MCMy5jlFl4S04xHii7g1T2IQ8vnsO6/oYJHmNUu4oUjZofZ9sJF9GmnDeV2dGa6thg0lRQVdnqpYQNrnP1nFU+/RGH/KN+IENPiA80GfJtozSYNTynO1ruI3n0H7L+4j8EWsNwvlgHGOhCarUL9HwBls1LsjuIA63cxoDo9Jt2cfIvdfRSbrRsNy9ezOstW8s0K7IEcnltmeIsDk8DSi+uXZLkayQnLhxprdtDucN28NTb+jfVBNy+V6hdJ9/L9yf/65TCvZLzmOsd+fn0g0lcnfApnIVlJjsis7oXJTDYeUBli3ZY7Uroi/oPXx9pGi5xz0YotydWWa+DqRogslkfid7WHeLKxpTD78p2JdzeIh6LLnauyfEuCzepDfSwK4MSEt0ji1rY4RYFZHH1L4qO0ArI1vDuKbifOEz7omM7J4LD3r19BGE+myT9vE3Y4GHqlhI17rqynKYD/xhjLk7cjvE4UH2F3nCNi/f57KXT2Zg4mEBMz16gMJ5PKmcNQj91bGcSZj54y4wAfAj4Pf4NRRy3JHvQbbaYyqvAH4Ab/mjhB4E8KCOh3vY/gt/1u+RyJO+CW/H/TgN0Hr4NNRRe0C5Lzge4pMcfUKlQySW45CIB0VWB0+kYnLEaBuLWPHKtk7OuZdfzz3dHPZbzEyNQQ9bvZQwxbB2+EVaocf9k6WTg5pt3jZyH4/7ew/nagtjjyj3qr/G7dHPAMe7xrhdiPkhAp64/uBPXnu6J5R7iINUtPdFeWy3xok/ufzj6SsO3y18+frsB6n8BP3l6dmIv6aIyoY8/DLOLp89nyHfk+6tXvUY5pv/u/sIVqfnv+OrQ8T6M8IKy1yHrIyQNyJ/A2AlDMA2CGEYo+IONppKzNHf/vZwfvLlEKVoW2fSagNdrnv4GDVOHHuiHjsGDyApZ3RzzD21xUTCCeErlsW0dD9NAW6iDhNB2vTvrSPATPIJc8/jLsxbJtWPq8y7+rVDasgbVS5GnjfDxM8bZH6ZtVj0rJA+Yr+gItHxqeuL4UjGTViZi6tGHKOXtmfaFZPXeK9xbvxvKKkYT9w7Kh6lOFTwHeYML4c1bsH9euo6ZN9pO0N52yF5ZGjN2MLzdl/shWmzR3v/0fwNS26RHo/QJxQI1nyIxeLauyAblP8pwzFQXOrluuLrQYpch+uFPb3i94cuY/VyttRRpwC9/WsSPL3FWGbVaQW1Mg9B7Qb8yxd/qlSHpbxH66icV7Ah3rPQzWBYxLl9qCT21wYAdw1AcR0Gg2DVoTJI96J8SMduTj7iP35hF23awW5/9Fi3RzZIzZGIsVeLIdQZ91flHssrPAg7ikIu9TCyccIxgocFGYZiBxh5jTaNsHqyKqTqs5b1ABVevzqer6LIWzAO3tobZ9I92bDhiE5hx1SUxT3IW0VL9WFPhpkqQuJU0Imvgzjg5RhA9m4FX/DpzpencgikwYVf1/+CQyTWifoicgKyPb0mfRkuHnhZzN5IUdJjlNdA/7qYqP6rvrU3Wod7GTaVT3vgC/MJfZE7wZR++Wri+ARhEPs15B5r3oLjYR91zLw+ah9XjPIOAfX3qIf5uhQ1dUaVz6BtjzEM1PFu45yHpXjqOp685lPXdgFDSMKY8LjXiYWYB602R6wcfDWPenDsW1+WQ9TnrzxIRehjydIglHNjaGNtYLaGNsLdYd74zoFhLNrFoN0MqupjdNwQZZobrJerwk8NIc+LpuCClqliw7KQ97XqeDPvK/Ytwg15HakLG1qvk7HzCqIMxj3EbXPvc7lAa5WT5ViIf8smxYuQAhEp7YNmMKsjZnWNL1kydKrrZhBe6DPUj1cLGpeoRc5RS3b7RtHRaGzTYwkO10/UpirVYIvKfSODfadyJ+lfwkSCxpg378L8QoaFlSr6JyfE05l43V4uujSnV1H5KJbpXpB94mm9hfGVHXpKnFfGOwm8mLHDJHw2xE6TJcDpQhaB7puILKC+vQKZqQF8xMtCP4KLjFz2UMwESf+RLetoVgKLrJg2rKPMTIFRd9XirvICYibzxbYxznxuO7wMYTun57juxxXc1lOGmxnQW024wZ67Qm65Lg6VadPnVIVGu1pVNAO2w5TFSN97YsIbOp0ZhnuQfT01uLeNSYhYY7+EuG2eGOVFMPICdX7uQHXz4hB5hQ0iiecYkqEQjk5yrT1YuIp2veLG/pBpAHwmNnTQA05X0UvzQ1MYkPSV+ka+u92T6fnauiDllF5WUEl1/TqHg1Hswz/joJT3Z//Be7Qa1n/dR100Bn+8UVvbz9LpZb6WSILyEmEP1mXtEeRRJkLokIDdNMj1CYdlP1o+muhrEd0EC3HewnsSL2dFSziH1N7A4jZrA9ZJ4RlQXSOMAZIl83QB0FsgKEv90wt56MOI3hmhXAQEZARBF/drnGFpzHB8GVGfj1w/Wiale3exmWbhFPRP6esj9Dx28Pt/RKrv8Tti6qY8WQIlZ/IvoLOOm2FtgGJA2buNAAwkHRagqQ9+L+MIYQJtgBL5hwZvYNkB8A/84T7JKD2n0w9PRDjDtZ7lwccr4mpPVw+s+OItwCxFH8dc4JOo8amm/6u+kZWTuPg+kbggl6+5QFvxcLLmDPegwwMdJPB7Up/RzyAr+6u4rwP1tzfZ5xcm4KJBs2Y3LpKb3kGGaIB+4zLCTtNl1BvDhIuuKzipVFlrBteux+Jqhzpm2mo8jjB1z6YQfFb8ooZ9WDFZHk7jNs8totN31ROr4NhfZXhC8HzeHjPKM5JfB7CMxbqbamdkvCLuOWAfhrejo+0EInYOb7T3746hd5C56LaXD4Nr5QJeZa18dcx9gal7bTS+Tfg+E8TjKZ80loG806NCE+7acEqYeRhC/MPpe0PLMkIeVAVw+3530OnDXeoEE0WGRT5D3RQ8pOL/7ffxoz+JiicJcc+FQ1WeW2SbI9xFqTCpeXGBKHoMbCr7z9z9Vg9V3QazFCEP+dwm/Tg3q2adOPZ9PDU46JSBWhP047RPj1HUhG2WgP5hgpWFLXx/MCCfPnRfPtGnH+hj183DW/GQOTbAH94Ba53wELBnYW2mCVA/D9qr0OjpsOeJW8RuRfkAYswCJx/QPrhNlvJVB6EUQCKCiFbg8PfEl27fHbc4KiC7in2Jp3mO/mCJHGXAGkWr7U0Xbz4tWE+KHoMbbX1NVE+s+4R+9Oh1iIkIXebd5sgCGEff2h8vzv5BAvqacwMLLkKUidAC5VHHUhwaaot8fsql+iyLENU74CIoYhpKIa48z25hjE4NBfAY8XkAwowOyhx44Ei3nTJwKlScoZyMpiYyKrxzon8mxHahaNInq7YjIS8n207DQrLZ/0RGiCu0ihg7PTiuQjn+W1T3hGP5ZDkIqIeoHtwdDd/qKXN5Qw5ERDsAP6OB+Q5rSj80iEYDVI0Eryf+Pj8TGTBeFGYblG+xoIpcp9ZzYE2xZaSuS6kO3kvtlPcwTJiHS5aAun39Td6okpDnjeql+ghQXLOjYAg1Uh0xrsiiHA/18klAl7k+/nTQHfG7zd8zGROlXgzOYzZMRpAemfagslmdwFk1/oW3C/Tlfn/OSpW/3/qeyEvq45AniWwXLaKrriT2LLwHs0R7G7Yw4V4J1JXKMunbBouDGrBioiXYvoBLn9s72kvchNJ1WaGR4jMEE+hFiqwGddeF+yfUY1XsWXV4yjwv84p4g2zok5020adcJkKexIoOEJLHoF5djV6lqIKA9ujFe0an5vCU77JN1AN5fZ9cQOMD8RzJc/geNYwRCYgbr7COWfuHqHt2LQIMRQykl2d4kaelS8UNcgPiwP0mTck8e3nn8fufQL2DEfdG4+MbEeOkwAe257OMoQ0dhDFRm0nqgZXVodCj/iPrG8LCgjdCmHsAHIwhlHM8AEbf973mnWuL3MeXi4b+JlRfnBsz/g8CF7AiJvcZJwKCyGScQZNXiCgRRrFp0UGpP43q8659IhVVvV1qvYEOUYF+XSCPwuvtgxtDsyHbNMWo2mJTYHzffKOn1Dyxgf+BrNpWykDuwtQ9+5n+BhNfa/yNVNOBaQvPK5v7E32xjIEu8m+LPnNQqdNvYpIF28KZeW3XoSZu1PZblLWjA/PHRR28Uj3k9nTWo5GheNRfEnEWA6Yzn10G3Zs4nxRyrrpqRwi5CwxG42cfV3vjfr2odeWc3m8UDxncgUfyBg743/XZtL9yV/8DDNP7YOKIu47VmcMf0RkXeaZmiGK24F6B+5eeJZe8R0/omYS9EiiK/87ylLA5RM3obdsF7uVNcuwHeG9iUb9/vTdcqe2eFfleNtkiHQL3OnAhD9vMCN5LGeHeqtn7ACbH92MuUFc7x8Sx7cZuGZLeabEPqaIwgPayh8T7O6ft4ekROua7mA20Dhf9ow8wQn2GGovK05iMoMOqLftwH7ov69dPQonerBP+2ENSt0YjVtiv2TT2h+ON/gs/VO7VHuXt41ztY8y6VAOwR87H4CwDVIPIBhC+y1S/ss8vJjZSu9LeRhe62i9OFsbCxDBWxCqqxgRv522cRrVuh/PEVAjCzaP9cY4UMvsm5G1EwcrQX8z837oRmt/MsWXRi3J0WLX2AorzHUh2WS0k6LLAPawxPCO21h21Qp7R8ErrnTAquRnJv+hyRJGO7i8R5vMVYMaPyA+yN1I8dYrvEsZBKuaX/4sJ8nze6YfYSpugjH17i3YFyBHdFdCp0+sUSn/OVjIDijF3eMU1irWGTgA12GRsUOe990VNnyTwcpYl0vZV/Ko3DbDQ2tRlxNYHy/2AdcJo2EFht0d9C4ofDXO77S38kF9RGPkea1B8XuE1K8wjETtG+xSHJdQUYU8DjL5uBGM/Ih5aY58PlUZ5zN4TBGxNJ4bZkdn7BthhcxNwrRABZo2bwjRS1UaErMMgym1QleuVDaQPFvo4S7wRRx20CB5MdBhk/X5ovINi0G0+mCwdsx1TtRBhxNvBa5hY3lcNcE4GEYk92PXjx3vHyeEyvdZZzzuX3ApxjJWrGI33ZfSKEHLIlu84dx+N37hmylIJywqcQKOiNJKkjudFESNkVpS6x3szyICakMZbyGPFaxXF3jluNhcM7uizBg/g27NsXL7BohOBPUYnWCxBcrIhV/0UvLBM8j9OkJC+Ddlbn3cTbmHixhYOpjTUe/pqK5tF/OlTpxZo1ztK6T6coedT031rpX0Vwxxta7iKrmerbs9pD2gkGsP3G5V8r4B8lC4gmoKNU/wfg8WL5Ihg78ofvcWAKoUA8iJqwE5lS2RJ0nqGvTtDvEw49z+WxjtL4DT0dfQ9fjfix/Ozkf8WCctYL36MT8skdEn6EChT+R74HaqVsong79oaItKwjIrUSBUtRBR9QvviTIa/t8H7RrMUTjcmuB8Z6qg0+Kf9jkSMoXq1vgPpPk+oHJdcV0RYxP7KftT48N4K6ZpVAmU5UqotWAJkFN/aWOL9+Ef/flwfSYD1CNcMqKr/upPyY/T2A75+WjsUsh9GPPb4tvU3vuzw+w9QjzS8gAv9u4RRZwkcgx0Bvkgi4YOH392oyYkBFJMTkxRrlA9m1PX249ngixRDpKO/1STHWN5BpbXW7djnlQ241tla8BHmxR/8OCGD3H+l6DoKE0eX3MK7wukhmDO+Ira2mbTmGHNUF3gHXJE5Q+42+RtB6V++BElHuKOJVQYf/Agb2vuHFRbHD7NZOi/mPEhVOsh/eCpILMXTqM5pahz0INyJ9eGT6ppnUa/MtWEzZR7wvDOKKxqfVB3YE9YlH/hVJpGDLooN4BBpTSmf3g+MP2VpmjvCaC0G6gibw8cckBTeazrI9wO/LTDGI8J2ZdwnYkFHzC5Ith04algcmSMfHbA7herDANL4g520ydMOj8j+UsYw8rB+MGbrCm4qMjE/wPoGLhdq8wZxYtzWnknjsSC10c1Ee/E2DDygZr3Io3RgJzvBfb+GlptmT993cRv7+uBY8ugqjv3TsRyumyeFClPhF3kuYMN5UZTflles+O4qpNLjvHAjHmT8eXsPFBktRcAjOw/oDbkiL+s+bL/D9NG2DeEGlw/WTHfek9oaz+U+0s3lhGtJdpTSyuvD2bqqOvvoawxbQOXQEXoPLn8GtJzJ6xu1ae4FbFOqbQP3GiSPA1pmvd6c+AO6INbH9cx59fD+8JCHqZvr7x7A2Qlsy+GpCfH7JuhheYyzCEJCDn5496sNg2f+8C5+hNcPVVGnkz/r3otoPC/dFAJRodnTwBQLyj1h3A/yYbY4r+E+z/TNrMZIfBtl7gVp8GGz1A3dKR3YARW0E3bjDXaBrVgrnGGlzgA6PIWvcXgqPSpgFXRdd172Q/nPPcuMj6EGWOHtdfY4CG/gX/hfCev9cRoYDCPSvwyXH73RRIwFUIc7mTiYNRN2Z4STLwIKO8SgNK4eCVwc91NknnP+R8Nxi1m3ffxo/CDQiIubhVjy4V+W66q0ANUctejWHkepKJtmmt4Dzv+eUiovxQbclXW+6xy9Q4+6hOXWh9aFbfdtdZuyGpiCAYIxoo2IvvCcc5S/JFmJCz0OXUU2WVlGHpZmW5/neMIVfN86Ri5pEOuNTJmb9MoGD9fCDiOVSt7I+nZQ18NTD3KbQ9/1mA2IpsgTXPsB22wz6NrnuYANOUO87Sk2URi8y/UmYKnyalP+cmk9IYhwBUdVe503NhiDyCtnchM7t9gqAE/SFwyZZejrWXkUsqYqIkSUafcTy4PYxij72cvOoK+/0B4+WXDMrEbahzr2Knf5fbWZjMfg9SWu4Wy/bwEOp7i8VVcIb12/gHx+rQdP91rBbXJbyNUrLt+ts9hfK5fqsxiJLtdrLVLt5fxBuEdvPACLfXMfJB+EXAS4ZpDs4qx4o5f6h6euvR+VTvl9lWWcb6jrndCn9zGvWPYNNikQ9f9+q4RynQ/4/ciM8CNNdg8S9N8R8n7F+fgv41OcwfqA/eDHSNIyn2Fa7YjNEPqTt+mJ7zylEG/N0weTgadMcXD6FU+dvhh9xWGqlwHQougQ4X0xnvy+HxPGGphZsSd2O3GPpydO4yjhFGApJBRpEx6q53XVYm0hw1nHEDAkofkgMIrQlvcY/mfA+2RERD9W9Ol9QEy95zAJDFEQBCg0bEQdYKRz63MwbJlSBqnL70Kgxtu6wEMPUCGupwJMwnxX2GBT20aBpUmIe9ZpdCxvRTVBg6MuhqRY3PxXwvG0qT9xWgYT28U4wrgCgR0wGhUDA5SDhQqEp8ycjBffEEreFlFlA+WvEJESJU9Qn5HsbUD499IRsbxlkMjdVOyzzoDNImD9EDUvR/Bq62vMs26uGaDDtu4Us+oqy9TAMzbZN6DymnBVUXX7OcCxognqIuukCVEvYlAkU2VbcxK6TK9rLxsTvunwf+33eVnpA58M981KIcxfbB7igLXMbZvn1JtjT9qI3hjoiw9lLNd/kUj6hq/XtH9lO6FbGQst6HpgVF7UDHtjHPvy8mJRfxGoQpRIijlaqz1VX6msjAdBaSOObxCSeEPg7fMhqsgr2rsOT6MNEWY1tAO1d54hc0D2VmVHXkRJjoiUdADpjtg+vXbR617s8Tbsuqjj21QLSzpVXwJ84U9yyMfVTo9LLsC0/7X1ol1keB7iXpOEFyQpp0WuO8JR+Q7MUTHUNbo32PWXiSr5EYG/5XNC0Y4BkqI9XLBmEftcHydzFa0GGBPn4SPpEDPnC7/bIb9T9gJ4k1lijnMqR20EF20tzXL7pm/TbFN0ByqaVCnYrbO3kBh8NX0cinklAnVCoYle94M64WJn3hFyQUP2lukyyMyjDtibqQUO5fygzHqDwpEZRGAexVxqvgum5xlhyTrbqVlo5ruFbi15exlNZMfId+LckOqKGtRM3wtYaHsvRP0wNB+m4oGNfF/h1Nxr/AfCj0//nemPT/9h4WfLy/ctH0F2T5NveXnFjlNTHZ6m3kgIf6ExGYj8HS14eIq9DV/eO34s8+Pp649nPzz98dWfPLXQ5dp9fOrHjZuwH409aYE3m0PtmvZtw3x9rVpEn4jsDXs/hLANvvWvUbS8Ti1H9KvOo5QulGA8pU1XMsF6TQAqiggYkgC7CRrrUd/TK404bM3eMpTyBAz2QpF3AIgq/sW4Cp5Nc+ZZTvz4OeoWIEs0wLCLhOIYMfTxIVZ1pLTMt+X7+Od5ArXDTn9cgjqcIQYiyCainnTDuAF5nRhMSLN+0CH2NW5uajqE2FfHq8uVP418wrrvl3GiKvsiXC7PN/uC/e6oWKkzwY3Nz+O1BKLvuNB6hxS3Zv9OsKIm5x7CmKu27wjCuLE0PwDxw1WS6YI8/DsHD1gtT18oTh5kOBtAr95bOzA9uWMEXKcfmw1tDv8aqP3p4WUMumnecwt+WnZl5/uBLcPD0wtoDlE3vLa8qyrbspIz0clmSMTWsDJb6jUvxjHfz2DrYF2jR3YKQ1sm5t3aV6cAJ9AR572xxT6P2X5jBffzyMoW923Cj+13xtMSXnFcPQj3GKWPR/XzzR6/Z1dPnafC3zQ//rrT8hT6LvC5fLaTz8+CNzlvTCkeJlrfU7+kZPXI1jdnvfUIcLg2SiflF1BqT5ppH+CHqHHvYIRDVOzD6lOmTvzX8QiZp7p27+GHpc6HdayMP8oTcng4Cl2SPjo8vYbUg3WTFOARLb/rVA9xlX+jNkxcMsYj146BMuZFhvQbbMOf4iuY6Fvc8Eib8gwyvY8gs1AVxLTaRbjdGd8OjEqOe3s9gn+PsOgAGLkMFgbquML8AHWBsaqQ7C1TWxj02+AK3FcNjj6PxWhkinfyRhqlQayDYoZGPnqZVyENezrCar0bMFJXuCh+qZkqGW3GmAHepmrw62DhGy+GbOExzuj5Kldrh1Crr4uSchogc0QZffoNYKTm7ZD3qheFJscijNub92mURIDZG0veANJ8VqcipmSQz03GMW1JlhaprKmLjU9o2ZR5fIuqn9NrIytlAzfU2KpqOTALcwbhG0TRGRGj4k0zq5SV2Nbf/mm08oM2F6yrCKUuwdvxvVmO2CEe7XlfFOeHqDjGwYcBvol3Qtf7BwQxEcgf+Q4XmMe5pRqXeQ1RVBLawl1se6Dvl9x4tb+6eu6CFAm7Cedf7BQx6F9dnUwFxrc68f7YcwEuUqIZknsrK8TG7XpxqHUggdh4YOOnVUhar8lfAR+XfPX2cO/xm7+VG7GTffnmu/6MTXUNug/u7JwZu6U5fHGin3Hhq0NPM63Ztl/rMQbme6RTKIrua8x8fPhuCxkPziwHa1oR17QPwtBWMmGQ9XtgyqNH3W8ettjXklUPjMD9AUPzQ37Ax/cYnmaeEfdg8SpljKMB6tu+A4T7ExAKEJJjAhTLl8qNTWsA58JdQoKfnnDFwSkeynT/eTGA6hu9HoleIBSRMgl6gEC+Qxv4u2LABKbKn3tg1ag/PSTYx5EIINSn/iTkBZVOGABtHLAV4yrBCldkrwB8wb2MGyJ0OuWPlcqo09VTX22KlNnBsqBp4w9hxyn3ewJ1oM8/BehxdzkWOCx+GtCYkyAvi1CRIe7vxH+kbpnaoj6wAITF0eN5QdzioJiYddnOGrWON9RBj1Fl33sq4TKO/sKLmwHMoyjVBDqNa9ZIbAMqaGWc0B762Mr124ZDPm8F6WIwPmyW8m/XiKwZxg2Bfiro7JpN1McM/NvQ2CLctz/q2oeIEiPBnnd+Ki40mFS5b7d03EZmBvpD1AYTfafWqvChCwNsFC1gMCcWW/7D4ZG9MsfW479Pl9+FnbuTI7yyo67Pjb/arBo49pSvJ4vrVfzDL0zrc+BNrA/WH/xcLpJt4i+2glH12AnXN4bbzx33bSvmT8DDOoSYIkblcNSyWRRhJqCk0Sbdh3hZhNTN4zUMrCg3AGT4QSMSnleBQ2ZjDP9ZKPKSjeO2zUd4wNIxgp8PfPTftOD9nNNYyYnzkr6o5Y9mRP3SzL9S8Qp6yRqPUPUa1NAVFx+aHrawv2/EhgPGq2Wev4cQJn0wQjP85m1Ruq3RK2rpAZs/5EGfmIwW4AMmMre3PeKPHYOsHlkd0Qwwmt8tEfGLwAAug/ghqMYU0/BDMvE4PQYgf2EML4RwDP68iY0i0634Wnqe0Hfin7yQcTHL8QzqFLq5plCx0BBgMVFTxc33lyKeyzpawlCh4BAKw530NV5cEDFZPSRtZq5L53U/fLld9ENDNA1yfwm9BaHTWUybJeEkR9biVlzUOtDr12tmnDkOEa2SVMsvzugnI/wL/ZfcbxZanZ5GQM1tHZdVUeX3JRmQ3TATWSuPhg2WwLDyTQZC//DE685wWGEB4NHxqeYNEHZHOce9xfmJcfk+n+Bqb/T9JqxUxHeEoocj1k6JBcr8jkzMZCd8Ku4z+8VsLN9g8CiE/Agc4RTljUiocTMST4mSLF82lwp9ywnYXyAEqR/xMr85WRnGL8OcX8sAS06gQoTbikVmeaGWvahbIuY71QhQIo4Yy4CqleqQFbwcHte4aED7KjHLIoj6+oQ/tKe2zteTQUh7QvUAj6OIH622YP0R1FYxAIaKEriugvCHV8rGWI8Lm0pK2sp0zVMjb18STqgTWVvsFkyx20oGyy8l9OCReISIqzyH7TB4XsEPx7jS59amDDYHuFwbPQ6fZeGQN+EXobVzg97oxgS0Fd0DrWOQOnRVmnOl7lLDDK10Cw1P8TWE/8o6FdB3mOfXDK1mSgXBB/TDgCRWYVwTCSy6GWhyGuCR+fRp6WLvFoxohHKZ6GiOATO0UXtzMe8r+Svr5vHIK4cGRdfyixxBgEIhlx2gKC+6BSET9+MGPEnp103Ee95W99LUlJ5+fcVL5nIV2+y1gvCyDhWxdsm3VPAgFfQ6XwBsBNnQhjy/F8PXCXx++vzhC9O2S2RV9r9tqPGdp9hjY5dd7/1ZJYB54nOlqFvKm4qOWn0J7gZo5eR5Lqmy8T6g/jinAeF+04i28asR/P7N94C131aB37RWdR8/sq12kusq8peAcQf48O7kgpVRrT0GmxpFdULuZF+WnArr5hhTVo4I844kHUNjJ/OVBZfYwyf2l23LaPOUqn6UbwCOU/IrOSRPuZ9aLxkGOvsTqMka3UAUnDT0il8qZMx9IHfcEy+y0AK6DZR8Nh40I794hznur6cw5Bx6Saeq5lbLVRQ5jzqhOFLNytEN2RbEfSHYTIVA9Y72+H7U4vA+dB4iz2fwW/G4EXMGe45I+UXRiFigUizcQJ4vOLiwa5tvFqzbzvl6VHnrKa0L25KKfbHeytdJ6IyLLvT0saKhts/7lEF3RthtAWLwAzdBIJY4sAlxu6TrVmezNmIV+7UfgDSlvS8s3AgOQwHtThpLH4+i0la5IUbaFb9WZhGeQ9tnFjeG4OmEuBOrgTqcO0Rt0Y6lHHfkViUeXyrvyDUMi91Y5bbIV6m+hsaTItiWA7neaPwLKFF5ll9iOzpV5PLe0JHhkRdzOUMzW6EOURs+uUnb/CE4FCH/HLnpDniEiKs8S7vsoLTO/SURw+1jNy6BW4damYOvME6OoXmVV5YJHqq6uF4YPDb3ik65OTJBU5YqPGHViapEDJp2x3IVZ4UbRmI1thEOxvk1zPhc0HuAfVVb/jIL1Xn5eEYa1xrPr4enqA2gfaWWW5u6DAj2SIRn0Q5k/95O2OSHqIBE0DbtH8s+couZZcNW4SJc7jZk6vW0D+N+sz9aoNfqWYbtgHjKZn9QzsD+5+EpDpzht3W5PGgEylJZIqfh2rTQiOM+lVHXTfZ8+Ygf7fK4H5xaHg5T456z4qwvYxLEGIlU4dLq2qZUh24EWWP61P+WoHrZmzKH/cjIdiChS903Xqw+5nmHR88jeLB9iLzt/ASN9htuRhBljj23HaqeMfUz+W3l13/hp1VOpZp8va/3RuhMicpmwHCyMN0VErOm6ADR0IIy2Hs0ec6sZMmnBSMG5zBTV2VNnRhBRfJA3zNoLdgYeIHjDpYYYSHoFsKFdn0V8MCE16Ir8kXgbhbdDPf9ffV5VeuSMHoW/sWFTBmn0TfK6UsMK9QcoZFfbKAuxkYuCv03GOe+LjRbbaPI0DdAXBO0ceQ7gEm0pnNT69Fmij/neBamuLYuPZQ3KltHbX2Cz6SqLui+Cd2vWDepE2YDbLtj5DOEHt+rr7O38aV620rgnI5QtfZmyAjrNQNlMubvWAwoY/OURIdy/fAIN+MdNjb0yaKH8QgGAzZLaOyIhPI2NoZpm/weu/Zby5lv/qlxtQfP4KSMnY4eZb+G9q+Fcoh2ONDfKsa9Me0jXZLPdGRZyxzzpm/Ima89gB/J+67Y7yNdcpaxYRUMkG/ELYdd8PlfC/FDQV+N/MlT7B1x4MgWG+CDeKL8UGlWbpQX2DdvEWKQGHXimikR+pftlxnkh4KRR4warmNgJdHnlzQiPQEKCVdOOrKPir7eV8KgWUJT2qB5kCL2U7xzoCyknPKDR0TyUy+uT98TUjXv1/w+PhIGHJTiX/c/h23NWcER+roy28LSD0HLYANjUFxY/YnYWWzMabq3CElQC/NF+EN+nGGvSskfMGmzOttGpk70GFkyxpYx+8ruATiW8TeSbcLdM/tK/IGbgPKSdTbAeBpvUToTob1lyoBsUolsqTTBSIZWsL4QKr0ibhQHp+v4gYANmABwQDjB34Faj3moW1DL9gC/iQrgP/ULM+YY1qGuJeiwwtUxtiAULHSG4wQjYcgTdeCnZgj5PgbK9soxH758jk+ryCuT25Wh4fxaaE02nSa+mKG37C6QHhOmxVcoD3eW6jtt1iAuIybKO3ZU5lI4NZGmpLlIj3GyY6YY6N+qM0G0478xeFJLV5SUtGPEdPuPWRmz68UK0ISUeBSKfMY4bpgwFIUDNY2Yk/IsVOYFqCn41dXeSNGMSKuILcy5IuaEs3kZ4eFepfJvUSgvnaJwDfJQiSEombVU8ZzjOnl8/1K9LeBmzDuqhGDMKEPfY+xBXw1ERJslmI9YtfiqA7JVRLvE3Km0Kku8R0bzGxaoJRGJYm+0ZXbJO4ZUzKrmuCIlDbQiHWrUVAywXl8Q6czjd4PO8+hl3MUeMZFCtyrV4wJPdV/XjX2vPkLb3wWun7KwNxRp0RWgi0UPxaA3eLPlgptS2ZIzVzu0s2PeJASt8n4URv33aJ1O8o7L4SsjOUbRlAWk6DpKo3BCpOuhqcW/Yq/Y0gv3JV7XoYkjAkcNwJGDJ06/ZEjGgEEnrmppgB1mKPdkiNIuGO7BPQDxPY3Q5ksBIxWkLOiMiGvtYH9Fv+T9WiOz5G+1wL2uHhxiOt5xqKynTdH/LihLNjROFWyckELspvxOCFPKPg36kxC4PSQrwn86Kn4avf5pDjT7Y8StrPlHqh24HlYRPi3w+OAxgDmseumG3kCygsJJaQMOykf726Ou6psovdeuMY+wDI6jSI4QfVgocKRbRWqU0IssurG6tyn/cb6DzY9IadIA86brSCwHmHnuVswE78tdGfCCO71t4KkjJieEPAwzHS72/mRU32s8HYHzLQbdfOwlhN76xM2fNFU6CN8RGGXLfP8Fx8Bf5s2IeXG98EVoqCP0fvPl4mWz07YGgA0PDz14+5A7uQ+KjRFe2DS3u+IdPM7Sq5zLBbDBbNzcb0ztQRLyNhN6ipBd9UYkfG+Z2rCCmDU7RF1yWlTKdZfauZz679/nkPcUG6wspEs6VvTVk5eWMF4ffIKPNpmSWItSpb7+0N6zGu6AT/pou73SV5I7kn8nnd4C1nfa/0KPa1N+g9FoGs2EU3jtIXp507fQThuIFTx6PJfryz8JRt2z12UpPy7HFVeHx5tAq3w9H3uJw1PbwXz98fSMp06fLeQ+ERW9/tOPPCjBy0gsz4ztjEcOw4lKOiD0w7BioAez9fCR+i4A4n2fCSU7ZUZjszwZXKGHjgDdC/umx/nRN+x7SLKxgHzz1Yj9Lu50TRljYBNelk2CLfquU1R99Fq6CM6lgPdhAO5tk004xNYFy8h+on+uAO1Ep5WBZVPrEvbr6VbFfTepZ0U83peTu6oYHtWCLZ8//PHmSgAnTRiP1wisgiJ8oQW/1GJEUWcX+4bdjj3BkLkgd0k15wXf+wXHH/0H+U1upgSszO6eU6C7E11Fq5m/Sk4jpJVCGzu9VbUBRl2mhE3dO2N7g5syGp2S5qEjLhgZvohU+oIvnuYhalR4uDWA+uZ18FBpyeUC1he8HOb/tgsIjdAlSMZAVkYrF1izfMMa+kbC182BAY+A1G3UbjTbQarDdrx8GNV1qxyiNpPd22FZ49JGiNcxlXk0LDWyN1FToEhp7y/kiWeDxh8GFkdGlLU2lMhNCNabmIephMLtDz4OwvXA4+5vXkOirkgX+O0hakLnCs8wgo9IkRVBRFOkB2RIzkusrZ4H8SMVgNpHK9hhAqyyuIT5PIVoike1UtUiu+p6i5HlayuC+7VSwiBrg6ZciYNGeXqfRG9l46YpjgxJQFXRBpLWeztXlla9ZtGmXztuwZ46Q5zwwVtAjJMrWnMd8yhDEFx0F8/fsfuO0Y8hQJatTKQdZbFfWNoz5PZZnrxppOhVqIMAhW8Qt5pZcMSoL1M6559ZQ4/kNdhWzN1zFVKhqhIxMTfyANd42xfi0BT7Dxya4mlUI8uyfCNtAMrhqfNqeJc19sOuqyjLXvdFr0tFuXYNph1tKqpIq043GLJvzDJk9+jljHpmOT+TvVMfi3PfbhyC9hUNHxQW1VP+gJBT9h6fRsY+FePCePv9QuWv2rVFB1RVdfh+Zdk7gdKvSQvGGLVS3M/zR4qjYHtYEChO2UBNp9hv3qCvVuNVgmIjlsoTSTe22UYu4mTbVJ2SrY99LNXOxrDk0BSijd/1HCMPHd29FicQ4KPxbyHf460IZ04DjmdEtkW7Xtg8gVoOUVOT/KnELgZVgtUOBlreDQv6ThD/ALisohYrrl2eg3vi6MC/OOadeAlXOV5R5bALukUckx3DPU/6+gFD1qFX5q/f11MLLvj+DHixfoSM0zxX+nFQpw6M++OiSitQs7wp4qTBRmnC9PLSNvLTgutKlYiMmgzZhJ7zf4PZL1tQbQhxbDiH07JfEfONg1/0y0Fp5+DSN4jrEJXvHRYUPm+Ty5P8ISZMV8bRqEYRNyg8829NY9XcpjH2ec9ajdBdXh4Kn7HrfuEFDRiuXedHyTpO6DjFonf7ToNpK+v12TX9VHUp9Ug/3xFnB36He/X4MiZuvezxoRFnHHNV8iuPkVfvrFfAq7jwvJB9V18pmWuwol35YPfrCw9O+aQpDs5MqKhemDPEHaFTPUPw8MNgvT51vVqG5I7gZaUGVfJU80QxbGW613Cfd6n3CJMWwP6xEAdKGxVWdEq+0L2vzr384PSrjYtno68uY8Jz30uPgS7VeYRVHWwk2l4Hv7xf/nV/5UzrElYcvV9reDU5reqaDnvwsw96LXIeC4wjHoIKN6nfevCIFc/srNJsLAsjbzQHqLhByjdJ7khvxgHYEUarDUkyJmFwIs1BGkMZAQn1jWwiks6i8OlohCRjTVKxIMjbkextRID7ChnIiwXm+fnpa/zLA8rxLw+o5uVRX75I8vYQLe6KVYmlXhkDTveALBetIlQxRMsDBvlG20YtXw63Ux+glfFKYHwjzw9ONQdYFVFWrX6q4RrAR3QIifFBVKkWODEvY+CYvsoqOjZLgM9qZ+2C1cL16h+0GtEMYDGie6NxIXzOTgxJNMb+LLlg+i6GYwOCM41QxsUWNVd1al3NAR2iYs3Cr2v6xSXqsJzRJaj7N8Qyn1Nr5O0aRJq8QKqTqZqXnHnCgASwW0GtFzETV74OpoQWsZ06/h2+kmVZPsJ6nRhD1+dSI1WV6fJHoVxm5PBUyasFVFEqYAwAumRX/USCMegFCrlagmf7U83Ozt7I36MsQwBmLGfCoEjJaDDOFTIjN84k8j2X1ZjV4Z2V9RPi2a7URu8e65AXIjOsuqfGBHEk6AhGnNwpFgs5cpTRUO4K0F8NtjoBmb+PGkbacBknGqBqql5c2cu+aP4QG5+8FmCEDIGleeAk7Kmn5oe+AINrNvpImwvI5bCgl7akIrBUqcOBaVOre3c36VgIE6TetiTjzEc9V7DszQ3kqt5lx9xyr+aWFfslI6imHD7QIJk50m90OLdBr1BZPxH3rAajPKDUV89nxsdW6zLpVXF00BwfGDwlMaKMJl1EekSsneqrL8GVqPA3U77y6dKXp69/e/b71nJwilCEtDUgwGcwFsJAr+Z5UbJBq1+L3KNF5M3InKR7xYttdOoep7c16sbZxwil+kTh4kPREXLdQX0cbhZAd+tL6F9+4Ktps7VZQG6+36We8EfxybORDk+dKd5JkAlKeRtA9Ad72/iuzYD0VkMYAUqwCppDoa5zibjyeA9h/fXxy2ezDedTGmkjLXc134K2eBSgr0SWptupMlKgHl1e6Fuw1yyhHHIHAeyniF+BHqAkwL5LOmWJW6hZJtfU4pYQAT6OXOPGf541RB4NrkuL3HRbWuGyY46oFf3nL0By9vCH37g57SHf0GZoKMqtRK4ir03NuBFFxgDRC/uWXYfcBRG8BMLxIi44diEyQr2Zb1dxbxuOekTlpV7X978TQ1UiDwMevpr5q45boNbE+PYLiOIeznGuZ/oJeTRBd5HFblQY6Kw659QdsroXsmtxcXsEznPdNzi7kIuvFt7Gp7X9A123j0aXFsOiWJv8IoIk1qy4HqiMcUaXMJ0yKOvpClbbFbs8HOOY2VGNWh6x/P1SlN37EJfo9DIF6ecFlDVD1S08tuAAA9EaE9rMLKq3hKT6LmqdXMvjbd4+9v2i9m7kLjf5wINhRWkkDHULRZb7qTi74zXtBJTNyq9h6uvTA+9Eg66q1vLX2FbOF7HfCKl1+XJ5H7v2xoTyV+bn/UfqHFPL9/yJ/NJwq3FZF4bwhnW/+UiLz/G+zygY4xrvxVZhZrZWh6eXDlGJAdMVdzZ1rljtDPS+IjKD9YvYiCzqpGq4xpO4/7C931f/V30epvLhHxDKowEBviBNjp4Ej+ecW9CocDN6PUGdBG2AABXxwac5Cpd7KLzIQ/0HjTmS8OeJhJ35YSbx9qtc81RP/Y+DU1A957gG8c16tDrNvVv7Q/UajSMhM7Tu4qBRB8N3v6y36m8BVw3dNVFk6l4vzLYJpV+m7feReVUfmon2xmGfaGEabLD1vSuK+wuMXU+fUd4Z5kNUtV7lApdx3TPxHN+RD+T4Hjb/wr8KHSzxSdQ9FA3CHN2J3RMrVj4EWEjcMi5YRj4QYtHhISpKcCDhTxoJKRqY+PCBkNRG+m4X7RYQv8cCg9Qq6s313GJR81zt4pi761Cdqt05ZdElYtmwPuvOReiTLqzZZS2Z2rSITt/1JWcuvGGj+Y0XC6xno8KHVHPwHe2/HUN3RGa/LmkdG2HWV+MWD0DSAZf+eiE92tU4Uk9F+AAcsrYKPog8PgH6Y4tDAcdoWGz56RLvfT7ueOWOSnc/hJrJHTbxOnyPcrUqrU1WkdeHPdQoxv2G13TB9lqlLlFTWBscHfMhXL++Sk6PmitvyvohkET5dW2+rdQTx50eez0M59o/OMLk1vL7+eG392nBRZv21pEJcovHjO0drgdCeg+c98jqnAfuaHGwuiPHU5Bc7jcWlFCVNX19T+mxM8jcJxKxTS3kezvu8fgfRy986pTfc2rCuddgWKnlCQ8gLQJy3FCiOf/MuLknJD/pR2R9oixfsmU/cwTZ0/OqKPXbhuHHBwL8M51A7lG19fMLHyc8PMX9APwTPio41a194wqp3Kou5h7K6wr9cM9Tzb2kEc+nIj7HsbMyi2N21cYRZ7Xf44M2+15yjNq2bbxGU69J7ElApaioKMnejOTbXOU2hB5FHVh/3B9H/lmD5IibH6Ku8v5Dk2NEI2CA1kEaIQYpxrYoQ9rs3IjLVePSCc5YeYisxSoFIuqBH6IiQf9Bv+JPuACLESvm+RWAL+dDMVgXugeGEjfMuwyp2jXeyR7injY4o5bjsQ6rmnaYKD0a/sLNQ1XqrqjN8lB0ou+Iqb93mPLYAxrtNQxZWD9IHuxhxknQckCyyqJz6JVwyXgVLTCXTQg/tQoqGwtN7hsxG0dUceKrFQy1jEzahrAsVEZwqud6d4V8VMmU4bUfDVeGh/Ek+K19DuVIj4frGL4ago6L+IImW1Zqk9uilmgGtPHrkrf29B78ZlE8x7z73LxX2CCLQpVcT9GmadXSUf81ViHlRbzw25Nv0FpBMGG8IvQxn4B6RbhHOOZJ9iZHKs4i34w1vAbqoJ63qFCaLD3axIU+fTtGUmbYXakG6J06xn6PvRKi//5pkB0eprdT4OyY2Mepvn3YQLjAOD2dswpJQZjj90fHVckDldWrfc+u6bg2l8UN72t8d5AY3MRniDWOquUHNh6fIvx/Vt9zM23E3fNK/9pFjoSXrW3c22Hviq+a48Hpc3nqtPw4FP7EgLDrLeNj43Hl3ZSU+j3Oz6X7IHRpVMI4LkYarDCpdzzKwUzUonBFxMj99yBo434WpjZ6jiZb+4gRuLeB0rt6985hU7ztERoce3QsDu2rlzXa/EGcyI29XtnyoUkURzAApLUSVbenHnv51WGYcYamUm01bGvI2rSabTHi4R7uZCAyFDjujzrX7d0cmgnZKPEecSDttbcAq7GU1IICRQHkpeQIeyNqTxeAUsC68PYIfltipMYM0ydQy030BHQowqnK/+AIN8lbOFDRo+48WLESvix6x3OWhwL65vAsjgZwjzOj557+y3J9vIfdd5Tx18GkF075Y79ykYBI7ET7hTjj6vi7HQO5JcuXbIyX2b+0fHyLj6DOIDNwIUFgbzCN9nEdW8SJqvdFHknrKD8aeDMSn0d0fVxrr1m5htfuuqmbQplRHc254dzTnqTsTe4JyWXwLzwc9+29U3jlTn4VaVN3hgbpjmR843MeD+nFGx12D52W/m088Ih16K+GJR88ZLAEhm67hy+Nx4jNkS1ok9tNJ1zPbMB8Rx6WMic/NP369SmeOP3qB6dWWMnrVohpZo74jrDAtrTd6x/iwocWhyimNAZukEsbX5zqn4qptLkqC5BSYOTMzq/bOMHZfijttsd9Tn8P8MiN6ATysn+oH4i9nsDvPbU8/vt+5L0q0AG9M18Z+6NxD3UcwZ2k4mTzpTmSUxJ5i8zPmo7xFkdmC7ifY4f3ERtsjf6jfDo1ICAzdt/5qb8IKKfSkfaKHl0DOu78lD8DWHE/dw8QAtxfjJB4QeJkivxmZr1BoAujG01zj8yg+qmdULL4xdH+z837HPEPuPXriTtWBXQjIW6VK0dQTTp2GPUy+GmbAcO+yMh8chxAus8TJgaMpgYku/RXwq7uewbtY2vmPo+RS/i9K0a82MExTaXz+izBZOAaQLJk3x8buUhGVnwoaxRPmx/qOLL6QYCoS+JkIA3zGD+N0wExs9PStSCETBIlFH5XETxr36VePGE/Nox4AcHyBrSCmVJWKdqXMPOJbwT95oMrJOotLRgQXIQTaEoq8pSjd6DmtfCN1V1QVEvH12DeC9ioYgk5as9hBnHpuHVQe63AW8Icr/Pc6xfxJM0PhEEqhHQLwakia+QcGjizSOxg0KxFkghxogwMppQ3qnIKMQXFZ5/XvuLbNsqJuf1PgF3vHAyJQ8w7JcEEde5ux+/tkCpL6twdJtVMlOwYtpega8dvukV3yJEy6C+AJXWnlfYL/T9QdvpjOodQOJ9k21KTQ1G5ZM6jwV7VyYTTnsVfY4BtYW0XL7+k+MEpnjDlr+vHE6f+Paf4dXUjXLuM+ADQRjn5HJT9O9JC9VKpRRQ/nC3lpOYB2PN5gtxPv0WCcbWdLojV9oxtTocFvXbBtn4/ovsTKImdCF4z5FGkuv4e+39LkS/zEkr3IKJ793r//mgU8WnP2MtFGvXKvWVpZNDGDn0pEtAw0yrgpPA/oqCt4xZwRmYHmVlYnLXBFC5npgEeRhtTP9/TymPU79UDcGWxn0AsO9ix7Boyk6zciUBICpXm2ErM8xrjnT8Yq8xSCBpj6TtQydiwdYGZUwZvhDtO3ceI618b4S6/EBnxwoR+efYy/1d+z/tLYn883QH9BEmYyL3syom4Dc+zdp+dCvfC5f6ZKNwVIamss2biKF3LMFBjGW7EWd4rmHS54aTzSvW+nVllyj9C/4cDixSCiJY1DMQS4Jplwfo6bm0/wCP6qHhKzBGevjb2uK39zHVzt/qMqR+YMrgrRiyV1+imxGQgqd3HpcG2UqdCLL1/MyWwkpGFXckcpyqPAMuNXuYr3K24Wc0BSp9F+M+MoX9fwTFV7laDW7eqjxgzV32i9euxs+SeGHlvwfi/6v3FI3CnAQg2u24ddclEbrln5nuHgZCFHq+XxTgg4sEpqR6c+q/rJ+K/7VsbNPHWE2DWQJMVbaLOStVXh5SSPR3kR4tg/5syHHTUumFd6zGWKo1BFclAdAyd1XzQiRnSvUnGykaIR4SFhXPdMxcA5p0AJWkCDvwswh8mvociSzxuXGxzl3lnEvR8LntF0Jdhew5JZcx4sI995Q+bbrAy8GZ1XOJI7lUf/0GddmSOnkT1T6da8MYKf+Hlcoh6aO8LjRFVQEInZSMUZK0m+jtazyB10VcTZCvcEsmB23gAoV80jItX+agoTK2Hqd5+BUVG0C7WWa5jTzBdYG8MnRAAKatQRTjCaGZPbbPDqUvu4mDccOynl+CbkaHRlWSAkawS+vQ1dAZKdIZ0mMIrqaqTmCWmmTeeJgasj/UUOugzCdnpOHRPPitYoYVch0uDMRaqnELsLZ2Q9uxdmElFvn8SB4LdyPD8DCu5q74N4FPQCHv5i2hYc22CZ2x8WNxjLdjXiVoGDmVxyevLLMMpyga0KQN2/A40/Tnp2DRKCaR7lkWsvbX6RUbKox2M+ivD+W75nwVWRl8dPYU/6mVw2XNA/poOoTHGelkjPVIPUW+zZqSL8pqySEztU390mLZJ4J6mIeQ5ORIX6uLpOnYRVvIyBhsguyciIm1exKhIU5IctANWHVRCh7Ir27KOO+OYPjnPgXZG/kf4yIj8Q8zqtGWrHFdw++wLSKlMjT8VzuE+mwHe1wIWgvKc0+BcFdt3cEJuulPlMvIYGqlwpHYDVDbytTpanmJgSPVfSi+0TM6yfB1kz3Wjp3dqdrSG0CXAE8cj9a446fzytOmRmuB7hveovvxq5NPPnEv/porNHPVAXQGgGNdOHlr1/AtyCwer4q0nwKrjUsF7SzxVCuK/6YN+lH/V170nnzrl/ajbgW2eiDqTWkFpxiUoZ1viyHZ0dZztb8Ke3qGU2Q4X0KfmQzhJl2KBh3TxUpsR0KxrOocarDaEogE/Ugg9LB6aTaFxyD08c8DQD9yxF2qUwBy7aTkQg0z7kP6Z/K2Fsji30C+YX9y84i/scrMMA8eGKqjHuqqSaYjSgsDevB8n0+YNTIGo6DpYgvpegFSqqh2gOMdgjaRwp7yvXSD42EO//zftjbZIjRNQVdXRO1f+g2O3RRbZ60TB9oa/roxJawu3cx55ckM9Tv0KP28QPMJ0ho4M4NQc7lu6Mjq6Ok1SHjiSA2z1HTnjfpBuDs4F+E70jDTy/TBOulw5RM0Y2tS56SFoBI8Froof2tBhxGtpQi0A/eEXDiS830Qo22LfspURfh5j/94TjZUhJuf5AmoFEWZCP3AtUIORywysjzBoPn/fANzcQFUWtpZsoqYQQ5u2/MHY8fcZlK7DmLddtY3+nbG/gzvocBmQDeonHzuBPcJXC6VrfjFhaktXOPFR/cqtXvZ5oEcAsaTYfdEbrGkwquXj/l6HqMCUwwr7hXF5wjUDjFtzPog6KKvWObgSbFlUJjooyyz2/IKqrIcK/YJqeeU0XAxWHJwR9VOz+y3bznTkiluxne+Pwrqc+Yg46YUz5i2xvr+/RmJvlVL69SZGbWOlbtXt1SDHjhysvIPl5xiv7I1FcZvD05XF6I6maGkm+mthlJUqO3LZbFhWmU9VLn2M+xNL4p7yK34YSt9xanlR9tXe/JqEetYGNBwbUsqprp9wcC4DFM4wqbPS/CHoBXdp+IX+QmCJ8B39hqLiN2un+NCXjwd0ymNROh5C3TmEM8nvbxFSn/eT/eEpJteufYGVNWOIAWO66YqvpITx9KFWYYkjE4a41EiwxqHD1hpnnP1tb8wbH6LuY1QdeUddovJxvZiEyaV7CLUbwF7S4lz+Yyoh4E+h2uKBd+tQhOWQqeBH1Tk0o5PxGnq2Nz+nFe/rGIphkp/0GFR3HNt4d+iTIDrNo3AjL2CWgdDTygsU++6gc8/iiOUtIosJiiSbBD29eBWL+l01gxfKgI9zS8MMI/YRNidxpeKhkkccCgNH8++aJy5ahma7TbcFTU6yqzPR2WKOf/aFVNTIi1BJgHU80haURC/pngDvK/yhW1UW391a7DCY5RGzvrUozypS+VtD74E9j3DcYzAjwJzAlCiVYeR2JLO4vJXKE3idWtPbrbTcRaiVeyj+bgPXgYgLrq4HmzLP8LJWepkvER9hL9+vv9Exh7hqdejWdLESV3l2uDhHZq2KRy7yrhxa3/o1wPMazpgTfHznVrTyNlgWccDnlbDx/kp3qM+6uttVpsMK71WI1z157mC8yknwodUtlvSFvF5m2/AeI1mYrxbS485ryj8aerfsddBk2mucTar8Nsg8jYL76Hhy7qzi5BDN1bG04XqOp/74ml6fBmVwjJEuQyS7H8lPnCKPewPL1+0Mkt7Wf0kf0QrJQSjKUPre/gx+rTJb8SfQsxpjVYDd4cGH5jDQc4oXMv+mW0bHPRfPI0CWFIAu6Fu8rWDXDW4bQmDdWy0WtdjFmWGAecQzU8yt2KxifnmYcU2r3KrGJ7xQJDrEeF5xfOXBVHhNPHPGaQto1A97oK2O87ie0e9Oko8HLFTWYskh11HYW0SuWxSZq2kKcWqJT+qKjHgCNSyfwJmBs1FIwEKNY6Q4SiLkMw5qvOhZONPTLdgdQT1GeYFiTJVbsGl2bNvDkG6Y1SkA4lx8LXyBMUjnCsU+tBedxF6Ts/lnUExItvTgIWqmk5i4Y8QRmky02aD5F30LuJCR6ijffHjQJUv3DZB1HOm7j4sdlJttWGx5DqXAvmRjiaKyGcDDxM8W4cmhE+d9MIuAKItvNhw8Sq3OmXdF5t0ZNYXr5t1umsoIgy9vnm5XuDAw/PEWIQ+MvLDJx6C2DM4FbiY9O6O2wcU/1xlUJuAX+cZb+6vyuQSxVBfw5SEjZ8BHR0M32K6UvTlJ58hArBZaugSGEmlQrpHdOOnTc0BeRIc4a7gQumGOljmrCMqu8q2AnW5rz2/foKmpBpQf1RHGdT1HZexTIccN2uheP0SVlFuR+fjXI62i9/y90PCkake2WlmnSBl2M0xYcm6exSOc0WGuV55jixixQ95QzL7sJX+fgCxAuG/NKzj8rw50mZaY0n3q4Mgo+YbOpT7eLs0GQ7qGPgCP4YqRfJFzcmnBRVbuN8UCim5PGQz7gnRTr3/X9/sVv2fh/bgR6lB12cD70CKwI2BUlnHvFUHo+PZiL6Dvsi2Oa7R14GN7N6fi+2PxVK//8BbyEOa6YcDVbcAFQLrrQIWYdwj5GXqqqV5kIT6L/ALB6mSrLa4MA+wfy+Fp7JtbPue1yrb0cUfOram17oeu23kF/+Pg3hMeFPTpEa44bwasJbjfi6TjA32tfTvvh2P/rv9Oc0VGyoyMusOEGflmxV8JtbqvqVhIGU7UO/Uv/IJPNL4XqVlGDOPiTA5oRLfj5TpmPpece8q7Ge4LqF0XXvcfDlExZ9rFuMdoMF7EHVltMDGhiJ30y3XVxi2Re4Wnb0TQT7FBQZxpNxDz6s2hN3RkeMnbFs79FHZjBKc+9l/RR4jF1BZVfFBSFtE5zzc1PQt6jZMtqYhm84KNdQ7ptp7n/SYLZ8vIBfhaXzfpd2b/WJR+6cNFhLEx7TsgUxRQfQ+aIscmg8hzBujTI/CawXVozHOLk7YXDNpdZfWaGHfaLvrao9Zl/Vd49tD0pE5D3IEFcCc2/8LDoEm2nWz46phj1B6+x7A7h1a/m5eLmxmsQW76fXNjsJ6cVObmK/TA156VCl6pP940dv00BveF3B8jEbSH2DrmKrjWcy9G6r/j1PJwf2Ihuz+GgM/7LHBPaJ9v6Z3v9bwvru6RZ7qdHf+9DpU3Lu/Z5/Ax98BBQASvjiLWItABaejEH6le8cHG9eRAgo3KeU3cOuK0b263z/e3oufo7qq5iJ2VqvFU4Vw22QmjMlthInYjyDsExGVpttuVzxHy1pjxpMvEDgFVZjLmyC0XhA2Q+6DlMPbp4q/wV6KORpigXEQihDTc0Dk+lrnJQ1T8KUwHDVsE81XMql5dl+8O2Ou2wz1wFdSm3+JAzv1Ip7J8H8HrHriVzUwVGpoo1S1N0D87fTRjPQe+/Hvc8go/9gv6KAY20ojO+6iFzJyYOy07DTlvZnDMxTWoE4E+dCZYsP2xfZAfov7/2/u2HkmOY72hROhgd7kU4BlQIA9XwHnyzzDgB/8G+9mAHw34L1uEhEPMGqC41NqSSDq+LyIyI6+VVV3dM0Pp64nOW2Tc8lJVOd0zLFdKfOlDvUN5Sr51uG1uzxZWdTlfy0vbY3Uoo019iwznwndIpyFiaFbDswDd67FfQejUAsLYnwBhYJpD1BrRwNDP4Par1/KC/yS0xRSMLMRE6yw3g64fpX3Qr+ZdFxYX26yYSPH4fDd5AZC12/UtcBA2guPDY6xeJOr+Yp+MNLOHP3HqMmvZW4gXCenmEZyHbJvjWoBnjXdm91WwI5QvA+5Q37H6+lqi6iOsqLl+iPo2HdYLcVebMH1cP0YjlPtJ4XbPqKYOFVqJPYrfbjuKKuaFqtNuVhcwGX9413ho16erItoEXQP7CkSedI0fGGrVsYsfnsJjHJz6P4bCwenjx0e2lZ+MRIqehWK+tM7re3kvC3ZNoVsHfwY4LzS4qWBoiNiW8/hzSxo/g4njIep7DkaqAzKvyehOzvMBvXpcCntgxJpSWKkjhT7Wl1l9xgUsWcTYYeiKUe6hx0NzKhpDPxEJ5OGe9OpM1akOdy+4SX7JY07knkhjeR1qt/aj7BAVLZfIc06hq9uc73XYgxRDgcnpiUvPLPaMlWOvbZqGUIsQN60n7zhsUAqpezRki4pnuQ0c+gRqBBduSH3xRfhvy2Ow5wepO+Bx62Ks4yTt66jjImUOFA7o0PaosUOe5alfJ+FoEG4evH1A+ECXQBdQBsr1bx63cO1biWMYD96KV+jtEvy3TP5J83SIKnlQb4nrpmp8JqDDdmVcptF7w3weGMOnJNIyVvdkn0I9GzI5eGAkKX87zc0KDb2NKgXjGcBsmV5vxm10MaQlZq29tr6Uy6CfisiY6dC26fZ1DROnmIxL9Tdju+B+ckNYfPgLzxr1Wt9p261D79Z1rezdyJ0En39+z3gqTr1vuvHcMjyN1jNxGw9uvV5ujal/T+L8Lz3i+9C7tfMIFdsQlwPe8v0x0L08mMzY5Ien+qlTPIc88u+esg6HpvLsmPfUCEiBQCX/WFO+Q49aYn6EGU8nGEs4dcOu0NrrNW1Lz37lKj6FykNqGYP3ct/ldd3Y3wCu1+2TWPKyvRHS2Sh612v4MtO7hEpAT96tbwfPhM+jDDtzwGiktmuMzDH4n0xwpENUnO9hIPDj43HjcfEo7Y9W2cOiz1wPxQEqBtAp8jMWMRgR5NdOTKUCg47fijgBun3HT6oJIdBGCt3oz4HKxHuPngQeU0mxUSFc/M+I/vUL2QnzIZ0wgMlpEehGNZ5JFQPsCYjzrsgNgC8k5LUqAQdMPGSqCW1Gu9Ao0KSunqMMuIwG3xVI9eJZzvM8VLBePXiOmEdCfY2QAHLx4yePxivwibO+J+ialnqUebKo9T2g2Q9dfQ+mikmfPqjMqAVs6ZECmVQwwPcN8olc9YUbeuGQVN7QyrpEnrsMFq6EcqYGZMVnqFWXPZUY8Kade5aRvNK+LvpyXqkH5YN5k5fxFIARQrhZrM95cI2BxHVMeINscpnekNGbV5KUYzykWKbOD2bNj4C10ZI1FqjleLmVH21Bu9ukdaxSIopCgV50xbwOXk+kKMq1GNHTMgEM6BuxhNTdiYbLGwOT4WOI9kabXbPYEhspvF61GVRltI0guDGgD7A5AcHKIu0CE3to2aTnwljIzLPcBTARUdK25hkQHdBECpRFugDY32p4nVtyJiBZpefcs8cgzqmqbh/wb8EjMowM18KVYbZHF4auLA5f+SnUoXcLCBbtCoV6o+/nY7RG4kpe8rhm7HUMIVC9erfBCrk29P1TTmyJ6RIhveSKrvJ486C1Ct71WN6aRfajZPyr+o9/EF08OBXy6xRleT+kKoUkynkPlq5FTolDCNC8P6sT8brG92jdOo70uQylRpS8pk5LaK2Hy1F+lV+f29/bISoqEP7BBNgFDqNmp9BpY/pRlgS3oKm/Vrdwn+TmC8s4kz7HArlrkrYAn1NzQL1TRE9T5E194sBIyqKo5b2kVXfh5jm546uo+wuoTvL+IRraglqzA4nTKjQOMhaYUx4QphYhrxMkndQPQ1CpbefBBZp+Ug5c8bdQhfUh/UNp9PRnF5VRzjCnBaA7/xfFRwn3wqAZy0w6Ypvi60CZpBlfW1hsWmXlgHSAWje1rHMovyrlq6PM4QH1wDPff0I8iDNlnQwPi6Rcw5IyZiA8gEst6hG+IoQL82aKKOslIN9t7If4+noy/7YB3WEOiag8TrKYumPx0gLcg/qAWZiQwmDrVHzPkVE+LGHu37KGffPUBqMErUgbrLUl/hOxfztZGL/E4hlRwusW3lxhVux7W6w7A3FlxHzCueoSuKRk/JGmX/RgYbBRE8WVDNiE6u3GpIuJne5P4VeJeh8oWVFSSjn7ynd3+zD4tbHFLKaQWGqP5XwtrnmuhdLWnlZfn3mdzvy7MTqmeAxzLMMsqx4yCWQ3XDo8GgdDVVu5JKZr5KTnNTf1CLfL0sOxTKh3jSvbb5AroeVy/tWOHWwVUUuLy6N3dQQTU3Zm9oUudUc/rf3bwLUd1er9ykPUk3y4bSi6OG2VdAfbULcFv1OT12F+CBWhESZd1zMljnI34CEZ5ekHax7lXgufQOWHbkhJZUKpCxHycqC0N29EsDk8PYaj/Y5jW+Oco9cqoyDxj/+ZH2RfyrK32yDdd5pOjD+fT1Efl3oNd2sy7NmN6zvUj/Ic6MNZvefZamOaH0Ffu5TkB9dv2lc2rgEBSEGQOcZnBqko6iM6So7o3Y080XAPT3flzZ/txx/6GExQ40UyGq6lYXTx3Vgp4n6ZUNdZGbwTUZOv8NfOw3pGRKj2BEYLccOXLDYWwA31c+eIeDKdFsMVJvpzRIoGg6VZBCtvzAiopHihrBy7EEWfjnpunACbWSUm88F5W1PMazZcLQIvGG3ELoH+nZYWXlsPoS51vMlFRvaTfCG8HbCN9Tf3g4iy4DDK0a8zdRmg5trbZWm2ryW/QkmNbzK5Stxes6qQPYpPrF/hmcKN3Ubkio80GVa3ZwD88JRB66M9PPVRXle05eVWe8ZyYImrLOOJzKm6TozXfHaU3OMhk3Hp/KLPbZvZuGLPPpsvxYrVxxG2iBNxUKptXKd6ulPY+oo+CbedTDeAjuFzgR96Hz78vsCV9a6Bc3Id6uE6u8ILwcD5eQRDa+qPDGh7jui3e1SKbVfM4FOnyH+U+wkSmNFkaUato3Qil9ymsr1vY80TAUucDqJ14nQkD6hr5k9oQ8iNAD1E1Tyf1S2PPvjbqdrX+ns4FkKTxKxCVKjI9Z7pgN3MU2j/LKWVh5qelkLMlTHTtRHaFgvbdNS35CeZ5C0xx/xOwCH7RDkPx5mbgx/kcaDrUd0jVEZEFXx2kZ/iXI/vfdRtaV6+MJQHqO5D7YcfnDKPt8BQz1wr6yFqHnkconYPUl2Wi1yY2L8E1JFIZS4ciZVszPrf9FC0Q1S01fF+KoQpcVVM5oOrb01p59khYAPjANgYINWWF4yzPSjlxZKPiR9Y+iFLzD8lTjlEjeuR8gbxHenipDJ6Zmgt0n0IO3mGOoZ3v4DPxlb5Oqgre0wrPJuYx3l9FEw5XI7Uw6HD0xoQvu5w73hot287MJu++6WdgM6aOuJ/7VfhSzPemdn5er6v2LFu65m4zkhNb1ngqNMuuNT9kSqX2mzh7sBOM6Yx+Sc2sH/Mb4GLPjl8cOl5JHoRGYs07tmm/YvCCfvaQEQ/glXtjjDzPA4kffgMbQd0Xgfg4DSiLMFQn4dudN/4yFliNI93OHIUV1aRxA/Gs0FlT1wyesZhQNaKudaUxAEqB4sIXXeh7NMRXAAnLWoPRpfEokrJslpLYk3buh7Kw4ACU1LPTNjTs2kJo2keEFRv+glx+k16eb3Cp1C1/hLEKaZwi/rC8QxWHKQeAGaSq23UT4KdzvIEM9e9jSne7EM3TJ7DwUDCti3pALVm3e7a50B8+bFjGwW9CFhDDyaGk86Dt2f8u7wjZc8LbiV+w8BwSaxIUvCvaaSDVG97Ib6dicUPtRWQUIUbEatcAlexZvl3NyJ8Xu8WegJurW8N9S7QhKxCHkv0rHufB6ypfdhjy5w3eoaDMc83va41h646VVQ49qH0NX4Q1sUe9EI4DFRA4pkxddC1bxSoXO/7racReWRncMUjXetYOvBPc2qi77Aps45pYCzNuIY6b9o5C9ZsOWjwyJb9l6/DETsIt1z1jrV7y8Q+n39pHmZMep2IzigU1xxN19buXmx5eGIE9k6q7HqLBbP2qbvNSP/SMRuyy2FjtDhUYFsd1ZuM/u6gTDrsNtg6VAeZyzZN+bSR8Za3949CuL9CQX5UI1ajESukj5mUt11XMlKmf6O8vS0ar/QkugNvK3mmjk7QWrUPtaWh3Nw3To6b2G0eR8S7ngaN+muAD7eWr1HUm92WvOKnV5Dr+7OCa7o3tap7z+/WTObMpdNpCZhFdl8R7GRu6tQYvWeOPg4qGEL08gdvakPeVwQxL9hzYFt8Q9GysF7/IZX5gaRwqVI4g4ufhKQ7jepKK+bavg2/AoMzeT53alG2l5z6ySRd2Pq3ImUI+HH3cAGQtP4kjn/8V6efvbDQEYwQ7wazNjpc6rkNEJNIHQTTPIuQIHq4WKZ/LPX+jn/zBrHDIep7xFT40mGFhbunb6L9XCwocpYeJf+NSvgEeCXzoRrsnrCL0U4oib6EGGMgBY/7k6GNUIFxICtERiFOKhDajiEOAaLo+ySXtrz530bRVBrJpDyps5cXARFOPfAXE4F6KPvvNCAAPSGnLyH/9je1c0IFIDgD+DLfNf0g3ukCRDEuSvd0rgquDYfu/4D6O/Ro7Oq8zWGxmo19Qidw0ZeYU2gZvuHlOUIncCAkmM+ZtF6ogEYmysyk6M1RLJNIgH9FximC11jNUHS67mqlJUilHmNIhU4zrPAAtd8ZqxIaeEcjz64i8YeOuT/sDTYHnhV470qKoCw5lsTb2N0Obqsr3VK+wJfmXI04/8/EQCbWjK0bggPVHxuC7ZpdBtRyf3H9I9+22teAh5X0SQ8mbnQ0fKAjsgBg65gVt8s6hNswQbWuMxDtBa6h4wzsD5rCNvo4mlsuOu8WX30NTD02O5aI4Z+hHqpTsdPmBgsB22JJz7DN6VkEeAbtEwV6idZnPl6n/T/uFxFVAZgtr6jCvz6ueU0kRZbyWGFkxQb1pM38jiSqg3592X8d+c8TAK0lWzBLEUz9yfYxLiD8aC09B1+iGG3c26GL3eMlSzxVoB86lbWZ35r5/B6pAMqxXYqgEt5JWqg0wIr4BpKSwG8eDeKF+REBzkqWIXuQ4dxOztOjVTS8GnRSthcp/Arrob5xdsBtd93i2oNKzDRD5HHfATVTrs2wVcpM+SlULe+ByjXJkmAewPSor4VocX91QzgI1cCZY2L8GaLRD8eMbCdiNdDwCtLhKc/2tGP8vylKqDc3yFJLWYCpUUl9uL4CrERqRU2mcsZ/A/UMmO/6oCZpvdgD/KZQg2l5Nz2PS0avrkLq/0Lg4Sk+2dU5SOXhhdSlaI42kF8YmkPUARBHPeS5LDTe10UwhdBfKlaWiwxBGYFys46bEvcjrmdLZUe0fVPrlK0WuIxLLhOHsGSwMZmPRDVtk5iIa86rE0U3ZkoF96muktbTK3q5hL7+sVVze7sjqbDBx83PEfT2uom2ALc4Wq55/8d6R216jpiPTwfWYd5v3LquD3cf8ZbyZWE+RXZHXZAldnuvTe7rYUn/dReO76Hl0UFGNLF7b5suODvhA3JkWEfYcz176rFfxK3NPF1fb1rtGadfKg4Guv4gUIlB20gX2IX0uU+HRZ9hnKBPWVshUv6IOpBfcTqKmv6RX9Pndb267n47RgpUQBlPnJuncTJy9HpP/+L2zE1rSzIjr1X6daMHvyTw2csOq/J1QtNZ/1thEp3U5mdEBWLgR5hM6pneGagVY+HjIRV+x+fPvHzWpe6oxe2dDbqC50DkB++CnwlnruJWLy1H9Q6TPALdeIu5Hi/+DtHiZ02GVuEsglN9g9o5+n12H6AmN7CbV6dTnDwg/BaVkbAGQX2IislRX4DSp2rwE1K+EF1E02kD6PM0gE+RAsynRCGbqqwbwpUvnkJSgXDhj4h/5Nc6Pkr+4539TfEU31aikOu9JlxdB7RPsw2826R7Af5WJ9D2pIDm7c2qAOelkKSco/pDWIsgzfZAS1PzRKxEbAEh+LbatABkhwnPNlt66iK3CpLnusUFW+jhXun+QcpS/yBBUnYXLsQ4FxKXADu2R1d1+J6DpZJIWsb9YWWknLhML7rPrOCVswKqvBpdDYX+gf8+ry6aW33RhmjcHOSCLO5H+vlT2J+GD6dzVg/qyXbeksJeV1CfF8J9DJMyEOApAysy+JJc5BF4Ucm4vCLB7de5O6fSWxeTbCwQORV52shIp0kRsHvvq9HqPBfuqJFnBVlzzwZl9PGdIshsWV12oMTkHYVMiY95qdfbPHcZesM4h9u+DbcxW3wEWcJVEdWM3KvrV0Nxqflr4b4QrmSuDPMRiPOmCAMys+U+E3+tYfaxreVLGX4M1caGYhubx+giDIxBdU17AD958L26Fd8Ayz5UG6/nfKrF0WC+rjwMCDkgyAxEvEe/bEhIKmI0rDK1tQB37AHw+j7gn6Lq8xo2230SlOT7nJx+fI8PyqCgPSACzxh6UAogLUmfQLws4P9wsHwFr0UPfKZd08sQNE+wxgVEexAGhsJzUYQGzQo1VF+hteAvbSlL1GR6AZfipOB48X5YSVHyKOpyAKYxp7JnUkXK2nSJBpXlUE/tVId7RZ0ZbpLO40tH+xyYSSW8knayxgAHjYKvS6gmuKtwiQW80akC/kTlX7g+MyUIvx4CgiTufg4mlPV4LvRLiAOt4JSKRrIsb05agZYEPZFIqtdgYoYzA+ZSTdBlfWQFkBxRt+uPdnh8SFojedWMNryhDfWuA9KVFvZ9gP1HqNtMCWF6LeEaYsq3Atf9BGqF+hB1CtiPIOJlgUB+Bat8N0UazGzblpV+QOAbM+L3CMKnUh//wq/7+ydSgXyI2sMzjEkHl1qJqeWHzfUB/S5ADhKkFIYYXyDvajhvXKfrZsV1dLfdl19hEMKhKfL3D9LMOjA89Vy8cBwr82NRL1uOgZ+d6nQ5uGTObqEremDjBqKotJ/butvvwZEeG30soInrCnFF5LBm8roJsTR9/ct8G/Pi8FSwYu3ue+Cko9V/OcYWz7+Fc2xcdvXqMXfnwzFb/okJcE+yJ6zpPmknXMfhNTEDhPdX8j6s+eauzDQOzkUUvbaVMTgY+nPhRlzPmD3TMWLeT0er/gc/l+ConY4zIwhZz2J6OPYG5ymNT7ZKRq478dLj9zH6jCcpPiDDPApkUBo6oPV+L5C5OvxV1UjiEazJOlPjQcTgE3V5H/zeFwk/lWr5MU6MgYmiznrbsTYknBr2PBZqDl9qb4XavGZnncZ5H1aHjP/fB6kMshPLfEdM9XlXn3WtsntP4j2iV5WHUnT5BLKhuI29N0OK+S2bNuK4tLF3BWJSO+9yBeMmD0MNS8LYsgL+QDUWJOg1lnWwRO2Vtw77r2DO1KT8ZJdxIG6O+hC1d8iFQwilEAeL+iy0Tw6Y1jOvqdvjhV5Q/aKqcZPUZjnKzKZDVCaDMXWt69p3oyN6j7a+3dvIvwU6IoEzjbnC1hRvw1HjTsMVx+00iI1cq/73YLABOUlTdwN9Clw2mMkFnTYCy5j7ekMrOpBnQwWr9O5JTJf5RJw5h7HkXJ6ku0WjA9YXU9Z0EBuMMa5JAczw1R8xFLkDGA4nIJU5yEas01RbR0Cb/9UtzQP81gUzMgswEZwKGL/zGrieAq9F6DKUKgSmezcusWTWd49c5a2mjAJ1qb7D0OtzE6wr7o1Kby1keI+25/XcnVvUx5H59pLQLPCLsBytJ5vTzwgSg6NhiP1yvprfR6b7BYAdTufgha09xPvGMdcYzeNEk2RQ5CmifI5gjbxLnbd5ioMJfsKNfH6vAF6Rl76mH2kHoglPhZVt7zQ7JT4bYXJVHCvj03u5SacBIMuON4ILKmdb2mgS9+vXQiTBPvcyc12EsPv9NMyPtOm4+8t0O+pL8DG1YUhr2VItS2NHHZ97k1FJVIV2jGu+tl8IVg9ZZYu+EYNq0yGNuk9lvr9MlNSypiMhjTw0lVil48aig0mrhZ6K0sKpvQHzT6CefHjq6B6iToLzLA5RoXKLHKO8Qau8U00DSHw0TnqhJUkc/Q+M6yGqMjK+aLM4M7aWzTomui5Fx5UrakvQQ2YrLCNvArWNSRR/tbhb8DLa7bOHoxHsDMYAKx66JERtJJUa5U3/jAc+/g5uSfm14+eEy8Y0+Q83zd8iJqGALIuWwR6mh3C2vzndAmdM5SDjNT8OhQpZf7uEr/Kq7AIbXZvmE2KbRNh1KCFdlyrIvvGqu29kzuLwdAjj8W6NohYb4dlGV8eC4gZ75wRwsfUVVF45FNGXjr6zTVjGuuJiOkg39BxfRzC/ih4FXGvUjnws74bff+xGa9/T4mx7orxLIqx3wi7N067EmukfGRfGIK8LvA9W3PYN3Smox7o79odQBwllp390bMfAxyGOhz5G6NVQU3lZyg/JoIVMYHht1ytP96LT6amHzvWvPAYwBpo9ji0B2l4s1SJGawHD+HCMQBxjzSNRQM5M1spmkXlcrtd0JSfl0sp7zC0bnhjBND/fqacJjzUsnaLoeKHPpisfnirpetW0gIXZDwTH2LZLJTsfvrSOmkrfTE5vnXn3WowBPvW0YI8inGHZfkUtbwy/TxWiCu+JVGhd0AGoT+6Zz0NFX3E+QK2D3Ts8PRHxEJUXkEAZ2YZncYhKnUKwIRF/lrHNW3PkMheupPjqPvL8b/0g+0r/x8f3UpYIktAhx/mlYE8sh0CcGACN2Qpmel3ENSJp+/I5cCeSM/uimX/f3SJfC3AgmrL+loFGu3gkQtkW8Pyi8twxs93aXudP3qKO7oJ4XUBZ2xiHwPfiQMcq2PTBntTiJB+TaFw1Sj2+lq66pnp+F7A9GQ9CArclWuoS0iW2c3g61zJp7YXe4MPy+tWEaRlu81Y8AOfRNPkt+GjfRc5TJtpW24nyHttbWa2eVl53+hpWvE2YCTqIXfoj9hluaR+6Z12AcehvjHbd9bFnQmzFZrvdOWbWzaT0xqfeKws4+63HYysUN0D5vNEBNnBhuXVogIvDUxu9Ot0PoCc627/Pk8N+Ty78azJXNS/MhnCfoM9jer+C+ca8EQ9i2CZ8cs8gWRPf6sgxVtl1uUSvbsHuAj3+vgyv7baysrTn0qnYt2IBnbA0tnR4OC4V7BYvA0wDww7bOwOE0oa44/c1xdtWmulnBM8VnTG4CaJexAmJxBixenz8ePcefzpRSGOohCMW+UmInzjV5zwrCPa7BclReoUosLf/2bNFV28j1isk5Y++HF7mi85PNlxD7o288FssG9BAmceSksRsq7opkrqUme9UvwJfwUvSmqLtCuAnKG0wPJWEFxmQwq3Ax3vNLpuU6TAivZTzMFyAy3b5Me3k01eV4yvy8tXahjCjb0nSIKmS8iHj0WCIhPTvn+rfQcVB6uP7R6ZY3FzQ2CA5W+XHD1GRWPYmoC+a3YN93bCI80Iu+nGBawxc5oiGsKtkCpvEmHQCstUnIjkz9apAGQP4FvwLjfznNZrl3O6B7NL2+j4QytIw6nN90KpAl8BkqEO5jHf4aSWs4yKPT6cifiDk/dOq6BPkcMbK/PJfAAyRu2Q6iJXumSdw+7UldrZJ7Xu6Q8OFN6uI7qEuyhihExLVkVdSzqG+VuKo2zbArvLGcUIOY+dUSo7wMdTrmv7DMee1S2xaUzWV6Nnb5yTInttMPXJGAr/W9xDY5sgCoiX97srhfkcDLEyCnlKXVrUNqkvU8VHmWp+LcRqFtUbdj30vhS4UK5ToebOk1zvWY77TYIjRHQ7o27gJ1znVveTVBTho+wiMqUZnG2O/EFuXEIdphDVt5T5cqF81eQsuZ1XWWXoPIQeA98eC/KxRIV9MiPI/aWsfsFRszwswc+DeIXTGrTdXM5vm8N7pOsRefmJj0cxlbmsrQ7kaWOfBgZWsRHkWey/Pah//IoQPvuDQFP+Qhv+Upi9V9wW1Xu86oqsLUQqOh2zCfP6u+KgYc/Zt3N7jIkcbmbamAwa14kpBGO+3fhlOrIIkykmA2OUDclSDiU1EZg2VCXt2j2ChG9TAdZS62ucutVfejXMocAiPi9MUNXOPIuqygHEm6ful6Eqp9LKdv9RQwv08/v9MJB4xAJUwPxNiXmj+7AuOaga6gUKcc/U0gbieSOMrmrcOUQtdePMGBUTW6mvknamFiSY0lbhl8Qk4NFVJkCWvEEPCnPJo9bVdBppVBGruefoEau5T9L4+zL64AXVim4CJCaTAds2dSdgGZONBj5T+CY4Q0ib/wIH2f5ZTkxrYM9LqwWPECfP6QeQ+WF/+5x1t68hxL7GwGT8saBB+SyJluU7fPdri52F1MxdKeS8bGg3OIaxO/bkIr/1XjJB3MrY2pGcH361kynBu4kdS5HXj6yPPsF/SXOsgxAfh4ZqVDSReBFBPEl5tkwuFBc/59DjtJYJOa9YxWzZ73ZzIyk3nr1MHxm0LvW2Ce1EFP0S8zp+0cEOvF4vr4Fb2qp6jW/r0n/fUkEnD/8L6XDH1xa5QBY8X9gShg1nsr3CtvRwL/l4YkojhjFnZhIATQ/ji7lNORwhmE/7rRucqK+GoUPi+OP1OXAr7cHg4zrI4yykkSsyxrUV6fI9UDJZntGLLS3lI2GNXvWtEoQq/D3WAw0N2lZns6iZuPOOrYxeNKzFwMpAYS/2P/CgbEXvGsoegKMkMQCCjCsvrOYIUw7VD70mFkpyewDEu9WSGeo4C2fN9dl4ChAi/3HiUVM9SHvXAVPJsm5niLsiYMOxpDJgY1nwp1mXsMuveXcy60kobJoCMng74z0/oWXk3onGtED4Fi5H+jDRH19GbIvwNVJouL+SU4F5yEbaCMA4k4aCXThfA4+DjglQoh0fkY+Rt9OMBDmqsiJwRkCyfADyRVBbcoswHkS/08E7o/v7u9+9ekR7uJTVC/uHdPduZPtxLH6PX983BKu2jcBB4cIiivK8h4/6dptbXD1Nf2UEtDlg1hSSTJ+Cc5uK234wI4ROp6XCVB6mY/OBzbwGXMaLnD/iT/JcM5g39w1t2tIJP5AmLowjDOC7Qm+dsCW/r8WRLOuBAj8bBHHQ/nYhu5QBjn4DUQjbMPVkPskjuOXetFYMQ9KnEsm4NdZ8e9bDC08OsX93W0uvXSoQMItck4yJFzVpe1rC0kZCXuvt7jeODMIHAh3jmvWKC1pTDWOmeeQK3T2TvDJPhWADWJBh0D5K88wJgBSlLQWSN1GGLBd3fkIoebd0JMyYl4WVjYU05kyoUISuhmdvRHJ7q4FthDFeZWVONUcxacEJTgm1ExnExooxSXa3Ygd/ox50w7BbyBorwtgRXMhKf0GNQST6v5siaG16LYSKgo45/vmRhbImsLsusAEm1NHbBRRAo4iqoDe8JiEjd644Zi97sQ60O5aouhvo4XOhMUm3M8AqtqNkdTaxnkWsdJnfYG3D9wGuIkR07UHu6GW83e1X3Ht5NmLBlmbP413CBl8+4IXhDXlJ0ZcmlGlFAhLshbSOWXUAohSDWRbdQTafoS5hImxtTwRw4Fa3MZKlk/Nqm9IrEFYfU80Z6t3gveZDLrQkAP+DlGpF3L+p+VRnOgQIKbczUTFWHHeiomyPsnQlJyESS8eBJxp9mdN/W2Rh1AAAjn0lEQVTtEcbRukgGeXwTFIdvPtbaKLxFamMupHNBsgNSfpnYoCFEbvAXzx7oqEV/TlHiuYDlN4H+UXSPIuq2rHaqzq9rPvOLpSz9XNwqnH+rn7fneOMDZ+85hu//t4zjH+xMRcr+PLMFfjAGwZJ7P8qPSxRE1HLAZBT5zC5mmUcBGa1bhxrh45jGcwBvc6tUn68DHRv/FocDLRORAW585YR1plQodYGsx7yoUcySHYDeNoBUY9W6PhxmWIX5P5FyLNnXV7AM1xFt9lnTcTTBR7mrftJvAp1YdriBA9KH8iAUnzyNeRxyvn54ED5JcShSfH3ZDkntIqgHIyCps7z/jUgejuLAlnKEXuFQVfniwYpvMAn2sRg9RATp4SkOE/UQ1eu1jbGWZA1BzzNG9k9p1T9nm7O/jBgkLPreovWz7zlqdU5qzlDoPWzESXgi/bbDMy4SnxQrliPlNZ3Xv65q0O1wME5cZIpWQulBYL0yjlxIgUnEbzsYU9SmYB41mNnrbUfDtBumsGNoOuubzY3T5k0vKG6AJlvYZQrUwWfeNfd0L2DHGBW2TR+wdsCFdgbIPWpvZi/ArgBfG8l5Sx07Pe4O/TmO6j/uq3DFGF5ly7jY3omAg8tuikbdqSuggas7HKaFjsuyDxvxj4L+hGu+xIbUqKhj/xEBo7nm9c7n6RnYIct9mcIcDzi6ryyp69m/0rHDsxIJH08eoopjH3nghopI7ThZN8F4P8k8PZRHPYAf2OkzSEZZnEs9hKVAWRqgT0iIQEfASWb2TKvrMG44LMW3d3lgKjeqHE8h/bOJMq60Z2wUYy4/8kjnFfKm5zi7wQUCXbAFhUpvx4y5lnaOzcxqmkQf57TZdA6iHMkP7HlV6Tu6d8zsTi2WwcrSbL/P2gFqxHGrt+GydYQI/ztysQ7QQ0Qg1+eJ4JnJzKgDIqzoT5mSSQcaqGMbykIPHZJ6P1TVr/Q/3D3YJ0XRmakQfytBDfgrDwIxQWqRIw/ID0nVHuuHv5MnHZSHVeghMphBNoELHBlJfSNH6HTR+6e0mK1DOkFQsBfLOg4g+QYlyGg18br8Tf4x2HhdJuSZI47t2FFfbZhzOgdRxtwM/Q9NEx8lp7NwfM7WFvWsaurCb3dVs8WLscrW+DpPa1sSrne0kVnj+jSA3nXdKTYLXfwmpMRlftbS9qHUnUvICdn4IO8vguPjoztC3IhWYdE09cuoeadB2Sv8BLg6U43IrEbHIjJ3aQfOljeHa9H0GpE/R97EsgOB8vge6Po0eBJjo8KzZ8UvHFW40vDVYbz5mK7grLHGDpo8vxIukX1t244Asb/2WhP5roIhiDrzJwxTeFB2u1h2/kiAp7jrqGkD3rUDNO2Q9MLQOo4Qb2KFCaKj+HBTwzFmqs/eWtCEYD/v7J9uXYOJ6sDuTm0Q9RZV3qJoe8aAXVvfjioQZCDrdDMkMxftrbFhtEstpEtBx0+fWRgzGUxGjoNqgMxi4UQp2uhnNiP92ifIdKBa9CJjyRJqNakMO5OthdFJtluRVLleJyZaSHO7QZDdbQ8Icpnxb3IK4rGCI0dJ53CLXt1+tFKayCTsP0AFOuN9GpKt2dj+Iarmq6ng+4RgOGMNoT2yYsIzwX/TvuPBqJZBkpfKhlAfyD+tmr5u/8pSK+vBpxPeNS0BhcbFvnaIqjWsQ9YPX6TCSIsEQiSkif72BDNfNwXJS6yRIruNKHgRa4KPAbZblmABb7gk9ZfXYRxw/WVgn2P1PPWp18y7ZVxzghzDyKJefVFXMSAcKT4AQlTFSIu6ltMhKt9Za7kXgsPmXuZnGfb6ahAROUudOeYtirrq8PTV8EI4s+MK2B3C3R2OYRZYw40sadZvXb4GerPgTH/dh+MyL7PmmreBN0cxIW4xK39R0bsNqmEpHgeApWG7xcof4Sl178FZdj5Hf6+5tqO/Uc/8fkB7jezy+gN2X9PVZ43W8aWZeOl09S09yZFnbh7CMVuJz/8Y+izAa7tFZUE/iGU0QGTpUuCBvPicormTEYWGOB5CbeDAYJeOQ0EckOo5CfIgPzzNKA5RAyJPHR8dlshRY/F+YCJi4F5Zn7aidk8KU2cdXXtEktfPXO5Az7jGwEhsR/9y1NJG0tcOUOtYt7E/FSn28Q5peLfUhtvW+C74IYZ+/f6e+fz3Rh/EZ0lBeEGBEV/8hOiruwd85d4IfxP1nl/9f0d6eCeEr+WDKDMbicPN/JsOJUahcBn8Enjo4p8FEFvNPnzq1Tc3p9RFoBsD/qEUPoYukxAbguT9a/6uG0Sdhd6IbPMmhjLOhDpG2/kSmAv6puibsrBhXXmeA9sq+tafiazBxzeMMxvNSqnG1MI60Dmm8zhw3wh1THoxOj9utcSp32y030BKvLSi7aE1iKHGlC+7C2q5r4F9WmZR5cVPxHFqDNGRMO9wDqbTYXuu+D8DKtdrWYqhRAuLVudNnAorWOVzOH+lr4vK7ENwGUnRWGP4xfI2Zry4PiHhewu7AiwB62yIQkyfr6cpykx5DPju+e3SF/2xuCzegk9wlpwD2Buil4BmGJFJhcuwEq+TVD0LnDo/bhMY349yekMgXh6zSexODatht59uxBnXpSfDyOuJU3Zd2ByDI4OUrjlHOv9CMHX94GpsZLbjC8l8lAZJ3g9RnY6qjkhyKKsUiHtVPkuQrBJAPpTRhtuTMckziX0YDB8KS9+2tTrIkp9tLDEp/N7jjHsQxojIBsDsGvhqPImHpxgr+5unkhaHp5bh8xl81yQh3fM5ED9h8no9P5qh9Br20wZRTNXy5hxoy1CpRVWFvl6bu3UjypgA/U5mV7ZhdKDcw0BkCTJN9s0F4FxLM5pkNBVDpBgzlbdO1/VPoMIfpyHguVC5CrVP6ivlHg/rYaFa6bb6oR6GKB0splbtx4UeCHVY6F24KiHdYDCppZ8QDk/9753mtgeb+OhgfS1hFguEvDjM1L+D+vDwe6X739/9/p2kQvdSfoWDVJHPg1TpA9A9bLBCj+8f7x7x396E/A8Ws93IterfV9W/j4qDWtgHmQ8iEwTRvtkRkIMNAXrkpQep+k88kP7l/UfRjU1EbZF3/vShNihNsNF8OXTRxqWrmw3dbWBeVRR75/oCNt8XPF5CXAomegGNVYZLrcoeZw2lvFQvc0kvmrmdB4O8ishc40uyRhiD3jicBwh3GiHyRDoOl5Cj0IEPLJlQCGvREQLEmFkMX2GvQR5xZY21V7QXmOnlbM+Scs68s2SEjWZCfdhh6R7eK8Jj4YTx6x+e9mC94IuMI9YLXygLYbmQqyPIOMsX+gfqAbWpxeVr0iIOGmwQKvovIfRIfvQlFLJ90tSTJ3ZN9YHR14mtFSakUO91TMqXNzKe4VUgsyk1yPyujrAYJhJ05ROoc5rBpXcNEUQ5QZbdMOK96bmlsuiV5QCbXSt0LFtH3emwoGeENBgpcxkwz0YxifUnqXtyzOZA7S99tsyoDzFtPBW6B8VUaTcKX22zGfnh1UgnLHVTYdshIzN2+xmNuUR32IufG1LMmVGHk9upcQC0LfslzIzhTGCG3xu294gvFJ1YdqqOoZibNiA+53x8OPn1QE6f4eV5W67PH/mPiKyZjB1MG6MSsNmr4Ec7Ty1kivFd7jdfFfec5JD5hzMP8KZ7zLosxDMFnjc8pJSEQ1TyW1y16xje7uR+dvw9cw7m2GTl6hsrZZhsjB5lfHDmIlQcng5sFAn6EkG8z69v6k0+IU3gI8BbNNYI3qu5hmxAOd4OZUzmihhQRBIFUxNpht9wph/ZtvTnRRwunODM45kc1GwdoqokV2qoxAPRNdpStW8jGNkPVAGqMDWqyvu7DMv1/ua84NhX+Hejr7xAiKvDXJDUc3F65boa6UE1TIYaaAGfH7o+8MDRP3kqhM2CDMbcFRUbhahPZODFT4kq6aEpPoH67u7+9e9l88GhJ9pcqKXi0uN7SfywkyRloxF08QqpQyJNX9qoicPl6mGt5G3j4G9eHnXTpw14jUNsqITfCNz0kNJA2Ckk8UGI9vw2RDHmd/efxsvboz/cujA9Bkxts0XBZp6hjdTCHvbLhAQF0UCYVvajBOHhL2yQLrBfFctjp+twDdtO7Z8y3mO6SXrG0oz536Eay/xobdgrPdV89sDH/la4sbqL4bGLMVvDU3k60Vs0YVdExQ3t3H3tq4AhqER0R8Ur64eGMzBZp1M4+4UhuAx75/C5cO3XuOYeG+ktQ664Nq4QhKPW5uvDQfQUDx7oChxV2Ot3xaFqcVDZFbaj/fDgedrbkG4RzG0dsPBJt0vgpvMKcIU3UCwB5iEqsnhGlRQlbk2gGr26DrS/vDWDFz55ig9y2Tdj9ZKKvLe91j9NKKmee+T6VMaHyXhgijr9cJbyiKgYwtPDuBgEgZiD983bkPpSwLGQOp4j2PkH/uM+Dk6bw9MKOGvxGG85DxYS+ORHP426AhtY6DcbNNsxqMC29C5HiB+yOh8m0sQMxkbMpEUWqP1nL2O4bsQum+f+12kGY830HLQaSnQPUNEJBCM2DYF3NXVh0mY8eNosnjgxZdQF3YDkxckNkvGzgXPZOvCa14PRu/LTpCDj80WADUP/63345Ck3GogR+emfw7QwrfKmxINTqwXUBny9XuQ78RD1P/ITqcjjtzkuiVrEJ1nDsrCRxSJWn0GPfviZ6shOUlhgLY48AKZ9mkRZUMaDWt80bBMhiV4eovKg1fVRcgcmvKGQramHWVsANj2mYhDmAF3BQrY8YrAgpgJkZhLJpFy3hunUNtqPhcAsxu5SuIo6BTjlOuukbxb4Wt6XBJ9ved5FwOvsObcHrkXkexGBACHwSY57E9avH1QHeX1922jnn+kU8lcXm7p0fXAtYn+qO2TTl7CpLgJKSZYv0Crm3u7VqUkzM724meoROnEvFRT9UWBYVDbXRtKnzbq/tFAbAyVjhWA8KNVltDUBqrBAyT/sOYT3L+eU1SY7AU9b5LlSGVfAZBrl2EipyLO1eXm/HnS2ykvGkGSvGVRa/5UYAmAXkKXP5aN1jaPDOXySwH2JojQvyIiiOLe3bSXqyX0Kdso7Q/3FMjxWCzE7A7DXCBqpVd42tUc/U8cS9c40mlUzrIezku5+nQHszbY/X4pLTDrLnWXEcV1xfxBzdO1fpa6J/k5VwDf8Z4loVx18tNV2l3XF9aTHfgGSNStz4iJgDEe7RsepE30k4F/jo+llYunpijOSCfLGgyWm8hYXlDM5hca0daU2AO0fC6vZJBX6tX1z7eH13f39K55n+Nft79mmh6j8pu07S/nJUqF3FT08aH9+qAyylXDKAf2SvQwUEqhA4XQqeU1UrdsArOqICUj3eCAcnNonT/Gf9dOH1qwd9/aSbAL3nnqOVAYDxaJKDPN71TsZFySgOXSsU9bs4flHMk4F5RdqSsGceibGoXyZCAZQnzc9lqlNABFObgzMYMwk72dxeNdcRpQDZGvHqGVkeIumsJUEuxlY+UEanGA18kTKNKBEvDmZjhmaA9Rel7HK20CHiJmUeF0+RM2ogxXv73m/L6lPaN1QZLMJ5dx/Bh8hAOm9pQDSknShia7XsjnhI/D8dKqlr6zvX16LP5KVGc+X5MsHdixsSX0D0CpSH/DHshEi1zeLRH5gamXfREBYNTwcQX4Z8HuASdO0zQA7EBu3D2ZxHiBjwVgQ809UWImZHwR20Vs4/3ADUTqsIbGbG4udrEqmXYBPEl4MNGckWPnUyTWAdTVBsS9s8M42ka2uY2z37EeurN2rX3ZEywGS9w2pwHjMRoeoBXrdU91Y9jrOkAFMDW2QY1fHK2Jm21l2tyjHtcKKWvCAsGxn7t0Y50Xsek5dY1SXZD6jcTqKNG/3BtGvK5bEW8be7eMKlsKZ7OwYvNeHW+CwTdbxYP9utxVZPgizwViQg+5L43kafNYdDNg/0Q1dqrIMkqPrew219NaoxNGxd4Yl9u6k9Z47FTqOdBM7/F7PTSpvE11oOxo9F7DPQ1rTBjFCPMCz8wYSqiWFdP9QBgj/o4UHow92QOqp0D35hPxDZUZ8jjFzmTrdEm5DobeNXQ96cHpnHxaTMs49pCKfe6BszBVcHWORnoO39fqzH2xmtzVTGxR2eb6wVW0STUxX4dwxlZHXwgg0RogTUY3oPc3ss2SMMmSqrxfGTbsHKMJYILf8/e9//8SyxF//+tdPlr/CD7P20uXIktLNoSU+SfSgQcpMnF8Xe6xLJ9QosU2IX6PHhuFlTeXNuw0BlszjQ2kVrDOZKIoO7GpuA+pxiJoObUFcZeoeSd4yaa0eEupCV6bxA7hulwJnAX+RUgBlqTiTK/xaB33ojAr2EKQMQTenAEfgih2qpj2QcEkcrQBEs0L9BSrGuIrQAainjPkSDtg36oJYcyohZUHXnGWZ6m/gvI2J8Wv2JeFyk/N46UVWY6X7DOpYlclQjLLV+37E/hgEpidhNK0WphtsgF2OkB3DeGbio8w9aL+CL2XEmSHTVzJAkEq5iqiKm0j82DcN7gPHmeh4bHuy79FbfqO5YUGZdSnzRNB5GU1Ys6jDkTpmCTr/e6RtljEKXUEr6AyPSLfcPmi/PcpbtL2lhH3ANla46Sj5BvCJ6P0DldjxX4HNiDTFBX2ZDv1ugtOEMSH6OYXxzcdM2xLHTLgYyFamM5kVVlmNT64GmunBZYUxY5o3lYCsOLvFKE+RewmKwgBp/s2ZY8wKK2I/ZL0oqXu1JdvhfP3xaevUjrbe44m/Oz4DDhQAcDn15AGzcfUe2zG0tOZDEeJD9XSOWpPbvwWoQ5ee3qpG7RjB25pOW7AOk36rc+QoIH1Vw3ZU01OY5Fqpy/uLsXX5oaBjSOREnuWUGWPqk8e+NwbeFCQkLmSEmBSVwETjDpYuOo1NFQyy9T/1vcE+7hiXdI0p0DF2iA6vVGFtZIpl5IXwaVQSPp2KA9I7/QauZPhpVImDfipV+jiJ2U5wAX3kPVngXlG+5fcAkigNnbsCetcyZWQ/sdn9ZD4KqeTl4xKRCbF2zsGzDiniQ2v5wKQERUkQ3F8A00bjgVQzcatl3GgbYm12yovTzTsSPR8VNFOzijHrFNNu8AOpj6/ZFi2MYIRGjXX8jM+vtX4fW/RHvqouwmN5SFAKq8n6gl9t13FpEe3qMHT7CMyQH//+Ew9PcYj644/5IDUdoDYD9aygTuCQzzIJ6aPDXeN7Ucl1mNB+oFmwQpbTAPr3HkoG1JCsWhen8fYOO7EgfdQ5JaIRDhVG/4QomzI1Gvyav2j1j6W7ESkPgDGkiBnZpKyUNxKSVHr+o/0pAdqP5L10gBwklib5W1jl2wD1GsqwwkDLHgFkFfKeGMmXnU7tZO/NOofOlBI6XzSPNI6Hz/2XinPMhxSsIy3NIqycFQZG+H8zn43XLtR6Bnojku4w6CmHDHzuyQl1vrfU6NWtQeThPcV7UU7FttULWsoXKq2Xpe6D2iKrR4pOBaSde7TguN9zQOoxyTt6vvKg79Vk/JNuuNncwpRjq/tAt43sbjS9tkKD+ppq2J2iN8Wp0mNv4IvCJmCvD+rcZzd5CjNihVd5YiCEtHsX3rS8JIxvPmbaljhGwl1WSgd8PayyGp8+rA2QZElG5rB/QFTvOWtkxWpuLs9QcK108fmzEZPhOPT6mV9pdizGO+2xHV2oQ23d4vURHk/8l+wZ9IMENfp9ZuPq7m3H0NLkpwEZiA/dezGo0be/AxdV2yfFRstMpLdtm1bBOkz6rc6RW6AfArdPJ3cORWv3ytgRxrbML1jnLDGdKXkCaxqRbMwSai6Uc1fPTDTuYOmi09jEEAbZ+p/63mCDGyKDKn2GZgZvkoCsGKCtJeoya5yxbSTyhwpKBtR6i6eryPwq08u8RRnYMcTE9owZQ/6FbxRV9AgFhl/e8MlTPdOQ+LNOhx9tHA/j7wIdBNBcxy7t1YNpkQ78iLKkmGnGc4TNGSnhsYG2eh3zKsGpAfoYNfAOSa4WQ3UDjRlIbXJeLbQ9/FqLsyXNaEIEAV7tNuxFmhVpgFCu7ekIH+mz+v/36a9+hpRPP/3051//+tOftfbu7pP/+j//8+8sf/eDpY43lh5FLe8MZJveaF7emPssFfCjEAN+SFZo7Ruwgkcyb978jmXkvS137iE3UieLXxiVnc26Ln4wu36QTKZv7/7922/vfgDdfbi7+wAOchtF6Qb6bPWhUbN4pyL5MRkiViUB2pbg/UUmY4MK+fnMGjxOnhZgUdv6iIoC6mr0r+pqFsQKlUi/FfrwLVIpS7yUGW+lIazeQmSq/eD4WFaTRaEn4A0UlQbFUmFGLNQ+BEyaGnCs5eeL331x94XkP/viDVOsnX/7N6QuzWOE2SYTLeBNaeWzxpKlK0yBB3FJsbG55PP4A4JbhovQZuUhL+tQo/lTkYdwDOeJkDpWyxzgnJCN9XcyP8qNQIV+oCPMEtiDW6ElzwhFuIRft0HXK3Z4OcE2Sm/pqVnQ28T+Q7bkg40RoOOl49yDhifb52vosxQ3sddNFqC2EVUEQQrC0JlGhPYdGLML2eYkj3MSKX60LnG5Px3VKZbdtiyjudYkaMdO91SZ2joDwZpYH9T4DIooxr4Vx/7sJ/bCZpitcpAPg0mMRkpBXa4jmaLSiCjvB64sSdFLXsG2zG99U/pZml5qiciASnZGBj+QFYQJ3II0JuYnWvI7u0NYkXd5SWYULR1dpqaeZyIlywhSN5OpWUn5E1KDSbIfvHkMolQAJe3nNiZ5rovV1iZJYXMSVstVRJtqe3MHLbBI+1Qu5JPw+uILeZfRsz6f6UZKfMA9EOBzIsD78H6Og49+xiWTQPdn7ZfGyJA0JH/z/GMu2ADAjh9EFsDY0d8g09jVP5dp6cC3BqIjrSKIz6UGKtrmfPI96LS0C7PbY4Ix+yD7fvKrA/qlmQT11W1wvUwIZJM0+uOAPiQYG21AqjHVfA3Xn/ySpKkDqn0JJUax2FM8VZ2FXkt78VN/rUCYfr4rKDsBsst0E1RRKGlhYmjviUhaxXfkEQONA42SH+NAvopPbAPybiyIQyKD8cHntZjvMS8QRFNuPcdYJxmOIeTJOyYURFFWG5kkssrkohqZ95LQFnJAlu7rxouaKbTXhghS7AqxWuB7ssUhtbnQR9g7dJ8SxfhJxmV4TUe9INrBbECQJW3O+ZnY9uYLK5tveXogGq0NgPILwU68vpVU7MV9J12AXCR8PpNnNVwn5BlNuXW8VYgAfprAJLeD3CVbha48o4BeoX9HGZUWUOcjikIfzd6BsfPBIbJugBbDV+kHwj0zRMDnN1/4wGdj2NtStRn1iBsSKYMVKTsAyNUBkT3O6qj3d/qc8wWedVI9E4K8XnY9Qt9+K/ES+uHDt8xjDFUfEAQQVqYo9TH5LGtb5xAb8YNGy4s8VvShvMw28PgghRjaKwOMcxag6AZd2GPwA5tgG6phR0AslvayqiyommTDD6IfunEuVs6J3Flt4F2DQNc1+8oAw/4kFKn+9GEN0jMz2dmL+vTF3f2P95/8+tdf/vzq7z//9P3dpz/+5jf/9+dP/tv/+E/4L0bE95a+BLz19DPLvdVUi94q+N68sva3bz+TPkjfCu9bpgmo70RBa4SXqQ5V7of0S6Yl3xxq1vd333NiSCqZD9//8e6Pf/qT5L+XiSAM/MGbzx7VUOBtrhvrVVmWKxEOAcw1C1W4rLOMWMm7BFhjxxYDA8e4AkVTQrEClhBtRQggF3Uf4M4fETshST9II+pTmK4AjAkA3U+JNCYBS27boMjs1wyx7QznuSj96u2Xd19K/u2XGH+ZG5L/inkflRwjALm8lsYW7rPmmWEh8B4SpGSXDOcp0tCWoRFJom3CIbbIYZ9QFJ1uhzhggJRlFsjal5klc+HLr6SinqTqeGFxEuO8yeENiJDv0dmEleagpPMzwzlKziZ8G+FM1iOh/tzhe9tDkwvWFteDg8ulsgVrCUAMU1vJ0qIQbfomMUwPYhehO7DJFo9RMt38IioeImQLpBCE/lvxAJI80ZL0GeJ4WZo288qtqLectYY6lNbf7wmQ4vVZmoc94ztyDVl8zqWrcXnhTT74+HLOocrYki9my2ehP3LZCrmO2jz2eVvP3yxL0zy8VQAdYUIyjiIvyfamTuwUSXjIlfCxqe11P5JVXFdBR5TYEw5TK9kuEz4otGMaYyYuv0WcRypK7lmSrBJuJ8dcfjifWCf7K/VJ3tTmeCmyvaVsH/fM76nyaT/MAZRgG9LMVc+fVA/MbJCB9rKJDDJNlsv2FvN5ikompr/eBZawoe/4nev4nmygKAVst2zWpy/cc5IxqER9XiOaAL5262eV6CKy0XqPP2vxE8YTax0x9bjWqG1wP8MdvRSC8g7S/LGFSq9dpwWIMQAqUXmv0kShTJG1tF5L9R40w+YccbgrlcajSFo9ruKn7PZCUnabPKlsLMdAk96cSXDbq32+xniOWRljx8QEJnkCH8eIZEu2N+WavSSwJ2hNjrmk+BFVeVXNx3oWlzzHtDGxVPHuwvSld9o0t6VGsg2YqXQzNVHzhHzPsyQtxzy+pR3ePy9LrMXSXowHSYR9+ZXej7NVeJyrMNULLnyGtC5hA3QLSRUkwyY+l2RTFO5KAFiSDdS7pNxS5UUM/eyG8ZOU10WUyQF71BjGk/ZKYjGD/YTYzFzHzh5wf069XyGv+tP13xS/pbD8lE350C26oPePf/r+7k84u/iT7uGJR5DiEnKEFLm/oFr0Yq7QU0/BwjY2S0H1o85lM/NWHdUeitQu8NjQLMYKtt7d/VHG3vukvow74oECYsF31tMW6kObIj3j8N14AIbPYmjjAP1qi8RI7Pjj92IEy9ruUj6TgeB5XtADlniWlioJ8clyCU1F1CMZka3R/PLuKwy85F//7c1Pj3/7Pz/95jf/8vMn//1//Zf/ANbv8PbC8FtLP//8c8tJDbOfS50kf/4zCgapwI80fA42SX9r/XL/yF8BTYnfNQOo+9pSwNJCVCiYjMI0KeD13Z+/ufvmD3+QopSMQVOnGuNRQ4ta+Wda1OvtRtRSfmsdJFJ3fzZ3YLYS4gfJGmOIoEvyxn5siehq3oUkwTLfidJv/vCdxukbqdSfq83hNBbPZJGU8U1h2QYnBEbVsdYTY/5O6Ouv3zHPZfa11unasfi4OKSfx0IJNmu28KXuEXliW+zzpHCjNuBxwbzFHPoz39DQitCy7S8+4dBPku/YzXvUPW8IMy+Cc+TrryXF5JAf8IT1Irub5TJ2jaO5O/JaZUGp5jjLkwLPSNoTMAllinfBo4W0L/Dd4HUYrAl0Dy2ha8nXFLN9JIVZs8+xHvKcOQNulMlMSdaRzHY/gvrENwtPCE3arUaxiHBbvtNMocLWUjIlBqwj2/U2sauKROiPsfutvPQWAWOpqQJpT4CibGn5ciwsTfPPUpSj0xbHpp+kliPiPYaH5bvO/IVfCXaxd5HQUiDEV+37jvsX6kNT7iapW/XbtDayzFJ6HhW3M63FILzoY4b62ip9sZQwOwWtTEmzeEEpM+nge4k8RkxMZiGsgMuMKeIiV+GgzxIr92IQUct0lP2q8REk7qp/IUXqevqZl/XYmZaKNI9cpkmVpLYzwfXwvdTXQxIDmS7f0qgj57Jszbg+S0UfdSam3AZEHxxel/VJ6myBr3Ql60M26u+tT0dvbpdj1lEckOJpKfQW6ww/zgN0xLQxyEyeyxJMj+uLsicYzo8IExXH51IUWsUGlN0WrFDb/JvYR9TxSWUAWTdX0jTuqbKPZo5Z6pIRV0pI8ZXyTKR3JEpZhMuv9DiS6DCuWV2um6GdRxm5raPfY1DDbXH9SM2E1XnnaMashx6LZNy8FDvOlai/b4vexuDZt28v5OEe/N07vU7EiEdEW+aw/tBnqWgX3fIu+zofv9FQ21IVge41YDROBaIwixf9RIp7LeTl+ijPpITYoreAsFPeUYC9XnZbLVkG9amur9+JXhgglX7uEQXGuQF9+uz33d0330hZgsY6sSuakHsAZQn4LRShGjYgwW5jbGYKY6FsfAsYO4sWjg1slAKfXZjX8dVY5jFLYpFJtpg+jgcatUiETJLhdZHJTYQN8oLefB5mbQmiEbo+x9lblkf75fXNN3+Q/gi21gOoLxAnpKHU44XP7968fvPJ27f/evf27l/vfvzxp5/+9rcff/rNb/7l5/8PS6CZv99pJPgAAAAASUVORK5CYII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648" y="1764229"/>
            <a:ext cx="11594704" cy="4216539"/>
          </a:xfrm>
          <a:prstGeom prst="rect">
            <a:avLst/>
          </a:prstGeom>
          <a:noFill/>
        </p:spPr>
        <p:txBody>
          <a:bodyPr wrap="square" numCol="4" rtlCol="0">
            <a:spAutoFit/>
          </a:bodyPr>
          <a:lstStyle/>
          <a:p>
            <a:pPr algn="ctr"/>
            <a:r>
              <a:rPr lang="en-US" sz="3200" dirty="0">
                <a:ea typeface="Brush Script MT" charset="0"/>
                <a:cs typeface="Brush Script MT" charset="0"/>
              </a:rPr>
              <a:t>Biomedical</a:t>
            </a:r>
          </a:p>
          <a:p>
            <a:pPr algn="ctr"/>
            <a:r>
              <a:rPr lang="en-US" dirty="0"/>
              <a:t>Biotech 1 &amp; 2</a:t>
            </a:r>
          </a:p>
          <a:p>
            <a:pPr algn="ctr"/>
            <a:r>
              <a:rPr lang="en-US" dirty="0"/>
              <a:t>Psychology</a:t>
            </a:r>
          </a:p>
          <a:p>
            <a:pPr algn="ctr"/>
            <a:r>
              <a:rPr lang="en-US" dirty="0"/>
              <a:t>OnRamps Physics</a:t>
            </a:r>
          </a:p>
          <a:p>
            <a:pPr algn="ctr"/>
            <a:r>
              <a:rPr lang="en-US" dirty="0"/>
              <a:t>OnRamps Chemistry</a:t>
            </a:r>
          </a:p>
          <a:p>
            <a:pPr algn="ctr"/>
            <a:r>
              <a:rPr lang="en-US" dirty="0"/>
              <a:t>PAP Anatomy &amp; Physiology</a:t>
            </a:r>
          </a:p>
          <a:p>
            <a:pPr algn="ctr"/>
            <a:r>
              <a:rPr lang="en-US" b="1" dirty="0">
                <a:solidFill>
                  <a:srgbClr val="7030A0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AP</a:t>
            </a:r>
            <a:r>
              <a:rPr lang="en-US" dirty="0"/>
              <a:t> Biology</a:t>
            </a:r>
          </a:p>
          <a:p>
            <a:pPr algn="ctr"/>
            <a:endParaRPr lang="en-US" sz="3200" dirty="0">
              <a:solidFill>
                <a:schemeClr val="accent1"/>
              </a:solidFill>
              <a:latin typeface="Brush Script MT" charset="0"/>
              <a:ea typeface="Brush Script MT" charset="0"/>
              <a:cs typeface="Brush Script MT" charset="0"/>
            </a:endParaRPr>
          </a:p>
          <a:p>
            <a:pPr algn="ctr"/>
            <a:endParaRPr lang="en-US" sz="3200" dirty="0">
              <a:solidFill>
                <a:schemeClr val="accent1"/>
              </a:solidFill>
              <a:latin typeface="Brush Script MT" charset="0"/>
              <a:ea typeface="Brush Script MT" charset="0"/>
              <a:cs typeface="Brush Script MT" charset="0"/>
            </a:endParaRPr>
          </a:p>
          <a:p>
            <a:pPr algn="ctr"/>
            <a:endParaRPr lang="en-US" sz="3200" dirty="0">
              <a:solidFill>
                <a:schemeClr val="accent1"/>
              </a:solidFill>
              <a:latin typeface="Brush Script MT" charset="0"/>
              <a:ea typeface="Brush Script MT" charset="0"/>
              <a:cs typeface="Brush Script MT" charset="0"/>
            </a:endParaRPr>
          </a:p>
          <a:p>
            <a:pPr algn="ctr"/>
            <a:r>
              <a:rPr lang="en-US" sz="3200" dirty="0">
                <a:solidFill>
                  <a:schemeClr val="accent1"/>
                </a:solidFill>
                <a:latin typeface="Brush Script MT" charset="0"/>
                <a:ea typeface="Brush Script MT" charset="0"/>
                <a:cs typeface="Brush Script MT" charset="0"/>
              </a:rPr>
              <a:t>  </a:t>
            </a:r>
          </a:p>
          <a:p>
            <a:pPr algn="ctr"/>
            <a:r>
              <a:rPr lang="en-US" sz="3200" dirty="0">
                <a:ea typeface="Brush Script MT" charset="0"/>
                <a:cs typeface="Brush Script MT" charset="0"/>
              </a:rPr>
              <a:t>Mathematics</a:t>
            </a:r>
          </a:p>
          <a:p>
            <a:pPr algn="ctr"/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Calibri" charset="0"/>
                <a:ea typeface="Times New Roman" charset="0"/>
                <a:cs typeface="Times New Roman" charset="0"/>
              </a:rPr>
              <a:t>AP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/>
              <a:t>Statistics</a:t>
            </a:r>
          </a:p>
          <a:p>
            <a:pPr algn="ctr"/>
            <a:r>
              <a:rPr lang="en-US" dirty="0"/>
              <a:t> Pre-Calculus</a:t>
            </a:r>
          </a:p>
          <a:p>
            <a:pPr algn="ctr"/>
            <a:r>
              <a:rPr lang="en-US" dirty="0"/>
              <a:t>Calculus AB</a:t>
            </a:r>
          </a:p>
          <a:p>
            <a:pPr algn="ctr"/>
            <a:r>
              <a:rPr lang="en-US" dirty="0"/>
              <a:t>Calculus BC</a:t>
            </a:r>
          </a:p>
          <a:p>
            <a:pPr algn="ctr"/>
            <a:r>
              <a:rPr lang="en-US" dirty="0"/>
              <a:t>Physics 2</a:t>
            </a:r>
          </a:p>
          <a:p>
            <a:pPr algn="ctr"/>
            <a:r>
              <a:rPr lang="en-US" dirty="0"/>
              <a:t>Physics C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sz="3200" dirty="0">
              <a:solidFill>
                <a:schemeClr val="accent1"/>
              </a:solidFill>
              <a:latin typeface="Brush Script MT" charset="0"/>
              <a:ea typeface="Brush Script MT" charset="0"/>
              <a:cs typeface="Brush Script MT" charset="0"/>
            </a:endParaRPr>
          </a:p>
          <a:p>
            <a:pPr algn="ctr"/>
            <a:endParaRPr lang="en-US" sz="3200" dirty="0">
              <a:solidFill>
                <a:schemeClr val="accent1"/>
              </a:solidFill>
              <a:latin typeface="Brush Script MT" charset="0"/>
              <a:ea typeface="Brush Script MT" charset="0"/>
              <a:cs typeface="Brush Script MT" charset="0"/>
            </a:endParaRPr>
          </a:p>
          <a:p>
            <a:pPr algn="ctr"/>
            <a:r>
              <a:rPr lang="en-US" sz="3200" dirty="0">
                <a:ea typeface="Brush Script MT" charset="0"/>
                <a:cs typeface="Brush Script MT" charset="0"/>
              </a:rPr>
              <a:t>Robotics</a:t>
            </a:r>
          </a:p>
          <a:p>
            <a:pPr algn="ctr"/>
            <a:r>
              <a:rPr lang="en-US" dirty="0"/>
              <a:t>Princ. Appl. Engineering        </a:t>
            </a:r>
            <a:r>
              <a:rPr lang="en-US" b="1" dirty="0">
                <a:solidFill>
                  <a:srgbClr val="C07239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DL </a:t>
            </a:r>
            <a:r>
              <a:rPr lang="en-US" b="1" dirty="0">
                <a:solidFill>
                  <a:srgbClr val="00B0F0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STEM </a:t>
            </a:r>
            <a:endParaRPr lang="en-US" dirty="0"/>
          </a:p>
          <a:p>
            <a:pPr algn="ctr"/>
            <a:r>
              <a:rPr lang="en-US" dirty="0"/>
              <a:t>Robotics 1</a:t>
            </a:r>
          </a:p>
          <a:p>
            <a:pPr algn="ctr"/>
            <a:r>
              <a:rPr lang="en-US" dirty="0"/>
              <a:t>Robotics 2</a:t>
            </a:r>
          </a:p>
          <a:p>
            <a:pPr algn="ctr"/>
            <a:r>
              <a:rPr lang="en-US" dirty="0"/>
              <a:t>OnRamps Physics</a:t>
            </a:r>
          </a:p>
          <a:p>
            <a:pPr algn="ctr"/>
            <a:r>
              <a:rPr lang="en-US" dirty="0"/>
              <a:t>OnRamps Computer Science</a:t>
            </a:r>
            <a:r>
              <a:rPr lang="en-US" b="1" dirty="0">
                <a:solidFill>
                  <a:srgbClr val="C07239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 DL </a:t>
            </a:r>
            <a:r>
              <a:rPr lang="en-US" b="1" dirty="0">
                <a:solidFill>
                  <a:srgbClr val="00B0F0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STEM </a:t>
            </a:r>
          </a:p>
          <a:p>
            <a:pPr algn="ctr"/>
            <a:r>
              <a:rPr lang="en-US" dirty="0"/>
              <a:t>OnRamps Physics</a:t>
            </a:r>
          </a:p>
          <a:p>
            <a:pPr algn="ctr"/>
            <a:r>
              <a:rPr lang="en-US" dirty="0"/>
              <a:t>Environmental Science</a:t>
            </a:r>
          </a:p>
          <a:p>
            <a:pPr algn="ctr"/>
            <a:endParaRPr lang="en-US" b="1" dirty="0">
              <a:solidFill>
                <a:srgbClr val="00B0F0">
                  <a:alpha val="84000"/>
                </a:srgbClr>
              </a:solidFill>
              <a:latin typeface="Calibri" charset="0"/>
              <a:ea typeface="Times New Roman" charset="0"/>
              <a:cs typeface="Times New Roman" charset="0"/>
            </a:endParaRPr>
          </a:p>
          <a:p>
            <a:pPr algn="ctr"/>
            <a:endParaRPr lang="en-US" sz="3200" b="1" dirty="0">
              <a:solidFill>
                <a:schemeClr val="accent1">
                  <a:alpha val="84000"/>
                </a:schemeClr>
              </a:solidFill>
              <a:latin typeface="Brush Script MT" charset="0"/>
              <a:ea typeface="Brush Script MT" charset="0"/>
              <a:cs typeface="Brush Script MT" charset="0"/>
            </a:endParaRPr>
          </a:p>
          <a:p>
            <a:pPr algn="ctr"/>
            <a:r>
              <a:rPr lang="en-US" sz="3200" dirty="0">
                <a:ea typeface="Brush Script MT" charset="0"/>
                <a:cs typeface="Brush Script MT" charset="0"/>
              </a:rPr>
              <a:t>Computer Science</a:t>
            </a:r>
          </a:p>
          <a:p>
            <a:pPr algn="ctr"/>
            <a:r>
              <a:rPr lang="en-US" dirty="0"/>
              <a:t>Fundamentals of Comp </a:t>
            </a:r>
            <a:r>
              <a:rPr lang="en-US" dirty="0" err="1"/>
              <a:t>Sci</a:t>
            </a:r>
            <a:r>
              <a:rPr lang="en-US" dirty="0"/>
              <a:t>         </a:t>
            </a:r>
            <a:r>
              <a:rPr lang="en-US" b="1" dirty="0">
                <a:solidFill>
                  <a:srgbClr val="C07239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 </a:t>
            </a:r>
            <a:r>
              <a:rPr lang="en-US" b="1" dirty="0">
                <a:solidFill>
                  <a:srgbClr val="00B0F0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STEM </a:t>
            </a:r>
            <a:endParaRPr lang="en-US" dirty="0"/>
          </a:p>
          <a:p>
            <a:pPr algn="ctr"/>
            <a:r>
              <a:rPr lang="en-US" dirty="0"/>
              <a:t>OnRamps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Computer</a:t>
            </a:r>
            <a:r>
              <a:rPr lang="en-US" dirty="0"/>
              <a:t> Science</a:t>
            </a:r>
            <a:r>
              <a:rPr lang="en-US" b="1" dirty="0">
                <a:solidFill>
                  <a:srgbClr val="C07239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 DL </a:t>
            </a:r>
            <a:r>
              <a:rPr lang="en-US" b="1" dirty="0">
                <a:solidFill>
                  <a:srgbClr val="00B0F0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STEM </a:t>
            </a:r>
          </a:p>
          <a:p>
            <a:pPr algn="ctr"/>
            <a:r>
              <a:rPr lang="en-US" dirty="0"/>
              <a:t>PAP Computer Science          </a:t>
            </a:r>
            <a:r>
              <a:rPr lang="en-US" b="1" dirty="0">
                <a:solidFill>
                  <a:srgbClr val="C07239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DL </a:t>
            </a:r>
            <a:r>
              <a:rPr lang="en-US" b="1" dirty="0">
                <a:solidFill>
                  <a:srgbClr val="00B0F0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STEM </a:t>
            </a:r>
            <a:endParaRPr lang="en-US" b="1" dirty="0">
              <a:solidFill>
                <a:schemeClr val="accent1">
                  <a:alpha val="84000"/>
                </a:schemeClr>
              </a:solidFill>
              <a:ea typeface="Brush Script MT" charset="0"/>
              <a:cs typeface="Brush Script MT" charset="0"/>
            </a:endParaRPr>
          </a:p>
          <a:p>
            <a:pPr algn="ctr"/>
            <a:r>
              <a:rPr lang="en-US" b="1" dirty="0">
                <a:solidFill>
                  <a:srgbClr val="7030A0"/>
                </a:solidFill>
              </a:rPr>
              <a:t>AP </a:t>
            </a:r>
            <a:r>
              <a:rPr lang="en-US" dirty="0"/>
              <a:t>Computer Science             </a:t>
            </a:r>
            <a:r>
              <a:rPr lang="en-US" b="1" dirty="0">
                <a:solidFill>
                  <a:srgbClr val="C07239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DL </a:t>
            </a:r>
            <a:r>
              <a:rPr lang="en-US" b="1" dirty="0">
                <a:solidFill>
                  <a:srgbClr val="00B0F0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STEM </a:t>
            </a:r>
          </a:p>
          <a:p>
            <a:pPr algn="ctr"/>
            <a:r>
              <a:rPr lang="en-US" b="1" dirty="0">
                <a:solidFill>
                  <a:srgbClr val="7030A0">
                    <a:alpha val="84000"/>
                  </a:srgbClr>
                </a:solidFill>
                <a:latin typeface="Calibri" charset="0"/>
                <a:ea typeface="Times New Roman" charset="0"/>
                <a:cs typeface="Times New Roman" charset="0"/>
              </a:rPr>
              <a:t>AP</a:t>
            </a:r>
            <a:r>
              <a:rPr lang="en-US" dirty="0"/>
              <a:t> Statistics</a:t>
            </a:r>
          </a:p>
          <a:p>
            <a:pPr algn="ctr"/>
            <a:r>
              <a:rPr lang="en-US" dirty="0"/>
              <a:t>Calculus AB</a:t>
            </a:r>
          </a:p>
          <a:p>
            <a:pPr algn="ctr"/>
            <a:r>
              <a:rPr lang="en-US" dirty="0"/>
              <a:t>Calculus BC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2399" y="4439958"/>
            <a:ext cx="579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charset="0"/>
                <a:ea typeface="Times New Roman" charset="0"/>
                <a:cs typeface="Times New Roman" charset="0"/>
              </a:rPr>
              <a:t>CCTE 2 Year Programs can be taken grade 11 and 12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Licenses: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Microsoft, Adobe, drone flyer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Certifications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EMT, LVN</a:t>
            </a:r>
          </a:p>
          <a:p>
            <a:pPr algn="r"/>
            <a:r>
              <a:rPr lang="en-US" sz="2000" dirty="0">
                <a:solidFill>
                  <a:srgbClr val="2985AE"/>
                </a:solidFill>
                <a:hlinkClick r:id="rId2"/>
              </a:rPr>
              <a:t>https://www.episd.org/ccte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7075" y="5950599"/>
            <a:ext cx="430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*STEM Classes can be On-level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37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37" end="3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38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39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40" end="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Paso High School Magnet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1366" y="2152185"/>
            <a:ext cx="4939990" cy="3200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Nationally recognized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Classes taught 50% in Spanish and 50% English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Program is skill specific and not career specific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Translation class only offered at EPHS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Earn UMC medical interpretation certificate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Earn multiple HB 5 Endorsements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r="36433"/>
          <a:stretch/>
        </p:blipFill>
        <p:spPr>
          <a:xfrm>
            <a:off x="2353980" y="1825283"/>
            <a:ext cx="2569467" cy="40155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1" t="18223" r="3546" b="5456"/>
          <a:stretch/>
        </p:blipFill>
        <p:spPr>
          <a:xfrm>
            <a:off x="8101361" y="251459"/>
            <a:ext cx="2640330" cy="148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1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2" t="1" r="21004" b="1"/>
          <a:stretch/>
        </p:blipFill>
        <p:spPr>
          <a:xfrm>
            <a:off x="7567627" y="13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90" y="361978"/>
            <a:ext cx="3543866" cy="1756190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835610" y="2425134"/>
            <a:ext cx="4097527" cy="2957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2 - Year upper level program</a:t>
            </a:r>
          </a:p>
          <a:p>
            <a:r>
              <a:rPr lang="en-US" sz="2000" dirty="0"/>
              <a:t> Offered</a:t>
            </a:r>
            <a:r>
              <a:rPr lang="en-US" sz="2000" i="1" dirty="0">
                <a:solidFill>
                  <a:srgbClr val="C05B2E"/>
                </a:solidFill>
              </a:rPr>
              <a:t> only </a:t>
            </a:r>
            <a:r>
              <a:rPr lang="en-US" sz="2000" dirty="0"/>
              <a:t>at EPHS</a:t>
            </a:r>
          </a:p>
          <a:p>
            <a:r>
              <a:rPr lang="en-US" sz="2000" dirty="0"/>
              <a:t>Can be </a:t>
            </a:r>
            <a:r>
              <a:rPr lang="en-US" sz="2000" i="1" dirty="0">
                <a:solidFill>
                  <a:srgbClr val="C05B2E"/>
                </a:solidFill>
              </a:rPr>
              <a:t>combined</a:t>
            </a:r>
            <a:r>
              <a:rPr lang="en-US" sz="2000" dirty="0"/>
              <a:t> with Dual Language Magnet or T-STEM Academy</a:t>
            </a:r>
          </a:p>
          <a:p>
            <a:r>
              <a:rPr lang="en-US" sz="2000" dirty="0"/>
              <a:t>Earn an AP C</a:t>
            </a:r>
          </a:p>
          <a:p>
            <a:r>
              <a:rPr lang="en-US" sz="2000" dirty="0"/>
              <a:t>Earn an </a:t>
            </a:r>
            <a:r>
              <a:rPr lang="en-US" sz="2000" i="1" dirty="0">
                <a:solidFill>
                  <a:srgbClr val="C05B2E"/>
                </a:solidFill>
              </a:rPr>
              <a:t>AP Capstone Diploma</a:t>
            </a:r>
          </a:p>
        </p:txBody>
      </p:sp>
    </p:spTree>
    <p:extLst>
      <p:ext uri="{BB962C8B-B14F-4D97-AF65-F5344CB8AC3E}">
        <p14:creationId xmlns:p14="http://schemas.microsoft.com/office/powerpoint/2010/main" val="396444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026" y="157562"/>
            <a:ext cx="5729432" cy="932596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+mn-lt"/>
                <a:ea typeface="ＭＳ Ｐゴシック" charset="0"/>
              </a:rPr>
              <a:t>Endorsements &amp; HB5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1893" y="1754283"/>
            <a:ext cx="8617699" cy="4444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8742" y="95851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your Graduation Plan of Study and should match your future goals.</a:t>
            </a:r>
          </a:p>
        </p:txBody>
      </p:sp>
    </p:spTree>
    <p:extLst>
      <p:ext uri="{BB962C8B-B14F-4D97-AF65-F5344CB8AC3E}">
        <p14:creationId xmlns:p14="http://schemas.microsoft.com/office/powerpoint/2010/main" val="1754166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A4CD5CB-D209-4D70-8CA4-629731C59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3428" y="666975"/>
            <a:ext cx="3708619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100">
                <a:solidFill>
                  <a:schemeClr val="tx1">
                    <a:lumMod val="85000"/>
                    <a:lumOff val="15000"/>
                  </a:schemeClr>
                </a:solidFill>
              </a:rPr>
              <a:t>Advanced Classes offered at EPHS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6A2BAE-B461-4B55-8E1F-0722ABDD1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B4C27B90-DF2B-4D00-BA07-18ED774CD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93ACC25-C262-417A-8AA9-0641C772B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699CA76-BABC-4F48-BCE4-C1A93AA6EA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220523"/>
              </p:ext>
            </p:extLst>
          </p:nvPr>
        </p:nvGraphicFramePr>
        <p:xfrm>
          <a:off x="148682" y="1644804"/>
          <a:ext cx="8172147" cy="2682240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504200">
                  <a:extLst>
                    <a:ext uri="{9D8B030D-6E8A-4147-A177-3AD203B41FA5}">
                      <a16:colId xmlns:a16="http://schemas.microsoft.com/office/drawing/2014/main" val="737670446"/>
                    </a:ext>
                  </a:extLst>
                </a:gridCol>
                <a:gridCol w="1675775">
                  <a:extLst>
                    <a:ext uri="{9D8B030D-6E8A-4147-A177-3AD203B41FA5}">
                      <a16:colId xmlns:a16="http://schemas.microsoft.com/office/drawing/2014/main" val="2607334151"/>
                    </a:ext>
                  </a:extLst>
                </a:gridCol>
                <a:gridCol w="1601131">
                  <a:extLst>
                    <a:ext uri="{9D8B030D-6E8A-4147-A177-3AD203B41FA5}">
                      <a16:colId xmlns:a16="http://schemas.microsoft.com/office/drawing/2014/main" val="2927863993"/>
                    </a:ext>
                  </a:extLst>
                </a:gridCol>
                <a:gridCol w="1649392">
                  <a:extLst>
                    <a:ext uri="{9D8B030D-6E8A-4147-A177-3AD203B41FA5}">
                      <a16:colId xmlns:a16="http://schemas.microsoft.com/office/drawing/2014/main" val="2895093092"/>
                    </a:ext>
                  </a:extLst>
                </a:gridCol>
                <a:gridCol w="1741649">
                  <a:extLst>
                    <a:ext uri="{9D8B030D-6E8A-4147-A177-3AD203B41FA5}">
                      <a16:colId xmlns:a16="http://schemas.microsoft.com/office/drawing/2014/main" val="2257586987"/>
                    </a:ext>
                  </a:extLst>
                </a:gridCol>
              </a:tblGrid>
              <a:tr h="26577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u="sng" dirty="0">
                          <a:solidFill>
                            <a:schemeClr val="accent1"/>
                          </a:solidFill>
                          <a:effectLst/>
                        </a:rPr>
                        <a:t>Math</a:t>
                      </a:r>
                      <a:endParaRPr lang="en-US" sz="1800" b="1" i="1" dirty="0">
                        <a:solidFill>
                          <a:schemeClr val="accent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Alg</a:t>
                      </a:r>
                      <a:r>
                        <a:rPr lang="en-US" sz="1400" b="0" dirty="0">
                          <a:effectLst/>
                        </a:rPr>
                        <a:t> 2 </a:t>
                      </a:r>
                      <a:r>
                        <a:rPr lang="en-US" sz="1400" b="0" dirty="0" err="1">
                          <a:effectLst/>
                        </a:rPr>
                        <a:t>OnRamps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Pre-Calc. DC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Pre-Calc. </a:t>
                      </a:r>
                      <a:r>
                        <a:rPr lang="en-US" sz="1400" b="0" dirty="0" err="1">
                          <a:effectLst/>
                        </a:rPr>
                        <a:t>OnRamps</a:t>
                      </a:r>
                      <a:endParaRPr lang="en-US" sz="14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Cal. AB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Cal BC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Statistics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Computer Science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 err="1">
                          <a:effectLst/>
                        </a:rPr>
                        <a:t>OnRamps</a:t>
                      </a:r>
                      <a:r>
                        <a:rPr lang="en-US" sz="1400" b="0" dirty="0">
                          <a:effectLst/>
                        </a:rPr>
                        <a:t> Computer Science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</a:endParaRPr>
                    </a:p>
                  </a:txBody>
                  <a:tcPr marL="61876" marR="618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7030A0"/>
                          </a:solidFill>
                          <a:effectLst/>
                        </a:rPr>
                        <a:t>English</a:t>
                      </a:r>
                      <a:endParaRPr lang="en-US" sz="1800" b="1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Eng. Lang.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Eng. Lit     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English 3 On Ramps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Seminar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Research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English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English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</a:endParaRPr>
                    </a:p>
                  </a:txBody>
                  <a:tcPr marL="61876" marR="618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00B0F0"/>
                          </a:solidFill>
                          <a:effectLst/>
                        </a:rPr>
                        <a:t>Social Studies</a:t>
                      </a:r>
                      <a:endParaRPr lang="en-US" sz="1800" b="1" dirty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Human Geo.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World History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US History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DC US History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Government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Economics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Psychology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US" sz="1800" b="0" dirty="0">
                        <a:effectLst/>
                      </a:endParaRPr>
                    </a:p>
                  </a:txBody>
                  <a:tcPr marL="61876" marR="618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00B050"/>
                          </a:solidFill>
                          <a:effectLst/>
                        </a:rPr>
                        <a:t>Science</a:t>
                      </a:r>
                      <a:endParaRPr lang="en-US" sz="1800" b="1" dirty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Biology</a:t>
                      </a:r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 err="1">
                          <a:effectLst/>
                        </a:rPr>
                        <a:t>OnRampsChemistry</a:t>
                      </a:r>
                      <a:endParaRPr lang="en-US" sz="1400" dirty="0" err="1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 err="1">
                          <a:effectLst/>
                        </a:rPr>
                        <a:t>OnRamps</a:t>
                      </a:r>
                      <a:r>
                        <a:rPr lang="en-US" sz="1400" b="0" dirty="0">
                          <a:effectLst/>
                        </a:rPr>
                        <a:t> Physics 1</a:t>
                      </a:r>
                      <a:endParaRPr lang="en-US" sz="1400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effectLst/>
                        </a:rPr>
                        <a:t>AP Physics 2</a:t>
                      </a:r>
                      <a:endParaRPr lang="en-US" sz="1400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effectLst/>
                        </a:rPr>
                        <a:t>AP Physics C</a:t>
                      </a:r>
                      <a:endParaRPr lang="en-US" sz="1400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400" b="0" dirty="0">
                          <a:effectLst/>
                        </a:rPr>
                        <a:t>AP </a:t>
                      </a:r>
                      <a:r>
                        <a:rPr lang="en-US" sz="1400" b="0" dirty="0" err="1">
                          <a:effectLst/>
                        </a:rPr>
                        <a:t>Envir</a:t>
                      </a:r>
                      <a:r>
                        <a:rPr lang="en-US" sz="1400" b="0" dirty="0">
                          <a:effectLst/>
                        </a:rPr>
                        <a:t>. Science </a:t>
                      </a:r>
                      <a:endParaRPr lang="en-US" sz="1400" dirty="0"/>
                    </a:p>
                    <a:p>
                      <a:pPr lvl="0">
                        <a:spcAft>
                          <a:spcPts val="0"/>
                        </a:spcAft>
                        <a:buNone/>
                      </a:pPr>
                      <a:r>
                        <a:rPr lang="en-US" sz="1400" b="0" err="1">
                          <a:effectLst/>
                        </a:rPr>
                        <a:t>OnRamps</a:t>
                      </a:r>
                      <a:r>
                        <a:rPr lang="en-US" sz="1400" b="0" dirty="0">
                          <a:effectLst/>
                        </a:rPr>
                        <a:t> Geology</a:t>
                      </a:r>
                      <a:endParaRPr lang="en-US" sz="1400"/>
                    </a:p>
                  </a:txBody>
                  <a:tcPr marL="61876" marR="618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u="sng" dirty="0">
                          <a:effectLst/>
                        </a:rPr>
                        <a:t>Other</a:t>
                      </a:r>
                      <a:endParaRPr lang="en-US" sz="1800" b="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Spanish Language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Spanish Literature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AP Art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DC Communication </a:t>
                      </a:r>
                    </a:p>
                  </a:txBody>
                  <a:tcPr marL="61876" marR="61876" marT="0" marB="0"/>
                </a:tc>
                <a:extLst>
                  <a:ext uri="{0D108BD9-81ED-4DB2-BD59-A6C34878D82A}">
                    <a16:rowId xmlns:a16="http://schemas.microsoft.com/office/drawing/2014/main" val="316570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71740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6F3EF80EE0054EA2F75BB7532B4BEF" ma:contentTypeVersion="24" ma:contentTypeDescription="Create a new document." ma:contentTypeScope="" ma:versionID="bf51a08ce34d1a2800f3c9d962e299d4">
  <xsd:schema xmlns:xsd="http://www.w3.org/2001/XMLSchema" xmlns:xs="http://www.w3.org/2001/XMLSchema" xmlns:p="http://schemas.microsoft.com/office/2006/metadata/properties" xmlns:ns3="f5943b40-d8e1-4e36-b9b1-9a7c30faf869" xmlns:ns4="ee3e0c54-e49f-4ef5-becb-2f5137f2bb47" targetNamespace="http://schemas.microsoft.com/office/2006/metadata/properties" ma:root="true" ma:fieldsID="5728f7cf7dc8f5c594ec26738cc5d45e" ns3:_="" ns4:_="">
    <xsd:import namespace="f5943b40-d8e1-4e36-b9b1-9a7c30faf869"/>
    <xsd:import namespace="ee3e0c54-e49f-4ef5-becb-2f5137f2bb4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43b40-d8e1-4e36-b9b1-9a7c30faf8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3e0c54-e49f-4ef5-becb-2f5137f2bb47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ee3e0c54-e49f-4ef5-becb-2f5137f2bb47" xsi:nil="true"/>
    <Teachers xmlns="ee3e0c54-e49f-4ef5-becb-2f5137f2bb47">
      <UserInfo>
        <DisplayName/>
        <AccountId xsi:nil="true"/>
        <AccountType/>
      </UserInfo>
    </Teachers>
    <Self_Registration_Enabled xmlns="ee3e0c54-e49f-4ef5-becb-2f5137f2bb47" xsi:nil="true"/>
    <Invited_Teachers xmlns="ee3e0c54-e49f-4ef5-becb-2f5137f2bb47" xsi:nil="true"/>
    <Invited_Students xmlns="ee3e0c54-e49f-4ef5-becb-2f5137f2bb47" xsi:nil="true"/>
    <AppVersion xmlns="ee3e0c54-e49f-4ef5-becb-2f5137f2bb47" xsi:nil="true"/>
    <FolderType xmlns="ee3e0c54-e49f-4ef5-becb-2f5137f2bb47" xsi:nil="true"/>
    <Owner xmlns="ee3e0c54-e49f-4ef5-becb-2f5137f2bb47">
      <UserInfo>
        <DisplayName/>
        <AccountId xsi:nil="true"/>
        <AccountType/>
      </UserInfo>
    </Owner>
    <Students xmlns="ee3e0c54-e49f-4ef5-becb-2f5137f2bb47">
      <UserInfo>
        <DisplayName/>
        <AccountId xsi:nil="true"/>
        <AccountType/>
      </UserInfo>
    </Students>
    <NotebookType xmlns="ee3e0c54-e49f-4ef5-becb-2f5137f2bb47" xsi:nil="true"/>
    <Student_Groups xmlns="ee3e0c54-e49f-4ef5-becb-2f5137f2bb47">
      <UserInfo>
        <DisplayName/>
        <AccountId xsi:nil="true"/>
        <AccountType/>
      </UserInfo>
    </Student_Group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F5BA06-6E0D-45A5-8DDA-14BBC51BEA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943b40-d8e1-4e36-b9b1-9a7c30faf869"/>
    <ds:schemaRef ds:uri="ee3e0c54-e49f-4ef5-becb-2f5137f2bb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955067-12D1-4C7C-A03C-114EA09C628D}">
  <ds:schemaRefs>
    <ds:schemaRef ds:uri="http://schemas.microsoft.com/office/2006/metadata/properties"/>
    <ds:schemaRef ds:uri="http://schemas.microsoft.com/office/infopath/2007/PartnerControls"/>
    <ds:schemaRef ds:uri="ee3e0c54-e49f-4ef5-becb-2f5137f2bb47"/>
  </ds:schemaRefs>
</ds:datastoreItem>
</file>

<file path=customXml/itemProps3.xml><?xml version="1.0" encoding="utf-8"?>
<ds:datastoreItem xmlns:ds="http://schemas.openxmlformats.org/officeDocument/2006/customXml" ds:itemID="{F1771F0D-18CE-438C-8496-AB734F45F3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850</TotalTime>
  <Words>1376</Words>
  <Application>Microsoft Macintosh PowerPoint</Application>
  <PresentationFormat>Widescreen</PresentationFormat>
  <Paragraphs>286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Brush Script MT</vt:lpstr>
      <vt:lpstr>Arial</vt:lpstr>
      <vt:lpstr>Bradley Hand</vt:lpstr>
      <vt:lpstr>Calibri</vt:lpstr>
      <vt:lpstr>Calibri Light</vt:lpstr>
      <vt:lpstr>Times New Roman</vt:lpstr>
      <vt:lpstr>Wingdings</vt:lpstr>
      <vt:lpstr>Retrospect</vt:lpstr>
      <vt:lpstr>       Freshman and Sophomore HIGH SCHOOL/COLLEGE  PLANNING  </vt:lpstr>
      <vt:lpstr>PowerPoint Presentation</vt:lpstr>
      <vt:lpstr>Dual Language, T-STEM,  APCapstone TEA HB5 Endorsements and  Performance Acknowledgements</vt:lpstr>
      <vt:lpstr>Magnet programS Expectations    Dual Language         T-STEM           AP Capstone</vt:lpstr>
      <vt:lpstr> El Paso High School T-STEM</vt:lpstr>
      <vt:lpstr>El Paso High School Magnet </vt:lpstr>
      <vt:lpstr>PowerPoint Presentation</vt:lpstr>
      <vt:lpstr>Endorsements &amp; HB5</vt:lpstr>
      <vt:lpstr>Advanced Classes offered at EPHS</vt:lpstr>
      <vt:lpstr>What does AP mean?   PAP?  Dual Credit? OnRamps? </vt:lpstr>
      <vt:lpstr>College Admissions Timeline</vt:lpstr>
      <vt:lpstr>College Admissions Timeline</vt:lpstr>
      <vt:lpstr>Resources</vt:lpstr>
      <vt:lpstr>Pre-Registration </vt:lpstr>
      <vt:lpstr>PowerPoint Presentation</vt:lpstr>
      <vt:lpstr>Academic and Counseling Center</vt:lpstr>
    </vt:vector>
  </TitlesOfParts>
  <Company>El Paso Independent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Freshman and Sophomore  C O L L E G E  P L A N N I N G</dc:title>
  <dc:creator>Sophia E Nance</dc:creator>
  <cp:lastModifiedBy>Claudia A Simpson</cp:lastModifiedBy>
  <cp:revision>134</cp:revision>
  <dcterms:created xsi:type="dcterms:W3CDTF">2019-11-06T19:14:47Z</dcterms:created>
  <dcterms:modified xsi:type="dcterms:W3CDTF">2019-11-25T00:37:47Z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0x010100B86F3EF80EE0054EA2F75BB7532B4BEF</vt:lpwstr>
  </property>
</Properties>
</file>